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notesSlides/notesSlide5.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11.xml" ContentType="application/vnd.openxmlformats-officedocument.drawingml.chart+xml"/>
  <Override PartName="/ppt/notesSlides/notesSlide7.xml" ContentType="application/vnd.openxmlformats-officedocument.presentationml.notesSlide+xml"/>
  <Override PartName="/ppt/charts/chart12.xml" ContentType="application/vnd.openxmlformats-officedocument.drawingml.chart+xml"/>
  <Override PartName="/ppt/notesSlides/notesSlide8.xml" ContentType="application/vnd.openxmlformats-officedocument.presentationml.notesSlide+xml"/>
  <Override PartName="/ppt/charts/chart13.xml" ContentType="application/vnd.openxmlformats-officedocument.drawingml.chart+xml"/>
  <Override PartName="/ppt/notesSlides/notesSlide9.xml" ContentType="application/vnd.openxmlformats-officedocument.presentationml.notesSlide+xml"/>
  <Override PartName="/ppt/charts/chart14.xml" ContentType="application/vnd.openxmlformats-officedocument.drawingml.chart+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58" r:id="rId4"/>
    <p:sldMasterId id="2147483648" r:id="rId5"/>
  </p:sldMasterIdLst>
  <p:notesMasterIdLst>
    <p:notesMasterId r:id="rId24"/>
  </p:notesMasterIdLst>
  <p:sldIdLst>
    <p:sldId id="2147327959" r:id="rId6"/>
    <p:sldId id="2147327960" r:id="rId7"/>
    <p:sldId id="2147327961" r:id="rId8"/>
    <p:sldId id="2147327962" r:id="rId9"/>
    <p:sldId id="410" r:id="rId10"/>
    <p:sldId id="2147328297" r:id="rId11"/>
    <p:sldId id="2147328270" r:id="rId12"/>
    <p:sldId id="2147328304" r:id="rId13"/>
    <p:sldId id="2147328370" r:id="rId14"/>
    <p:sldId id="2147328369" r:id="rId15"/>
    <p:sldId id="2147328318" r:id="rId16"/>
    <p:sldId id="2147328366" r:id="rId17"/>
    <p:sldId id="2147328367" r:id="rId18"/>
    <p:sldId id="2147328368" r:id="rId19"/>
    <p:sldId id="2147328371" r:id="rId20"/>
    <p:sldId id="2147328281" r:id="rId21"/>
    <p:sldId id="2147328277" r:id="rId22"/>
    <p:sldId id="2147327885" r:id="rId23"/>
  </p:sldIdLst>
  <p:sldSz cx="12192000" cy="6858000"/>
  <p:notesSz cx="7315200" cy="9601200"/>
  <p:embeddedFontLst>
    <p:embeddedFont>
      <p:font typeface="Montserrat" panose="00000500000000000000" pitchFamily="2" charset="0"/>
      <p:regular r:id="rId25"/>
      <p:bold r:id="rId26"/>
      <p:italic r:id="rId27"/>
      <p:boldItalic r:id="rId28"/>
    </p:embeddedFont>
    <p:embeddedFont>
      <p:font typeface="Montserrat ExtraLight" panose="00000300000000000000" pitchFamily="2" charset="0"/>
      <p:regular r:id="rId29"/>
      <p:italic r:id="rId30"/>
    </p:embeddedFont>
    <p:embeddedFont>
      <p:font typeface="Montserrat Light" panose="00000400000000000000" pitchFamily="2" charset="0"/>
      <p:regular r:id="rId31"/>
      <p:italic r:id="rId32"/>
    </p:embeddedFont>
    <p:embeddedFont>
      <p:font typeface="Montserrat SemiBold" panose="00000700000000000000" pitchFamily="2" charset="0"/>
      <p:regular r:id="rId33"/>
      <p:bold r:id="rId34"/>
      <p:italic r:id="rId35"/>
      <p:boldItalic r:id="rId36"/>
    </p:embeddedFont>
    <p:embeddedFont>
      <p:font typeface="Wingdings 2" panose="05020102010507070707" pitchFamily="18" charset="2"/>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F47CD5"/>
    <a:srgbClr val="017FD5"/>
    <a:srgbClr val="107E79"/>
    <a:srgbClr val="6600CA"/>
    <a:srgbClr val="6600CC"/>
    <a:srgbClr val="FF0000"/>
    <a:srgbClr val="81B53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A45572-D6C7-4783-9325-A9DB73FFFE6A}" v="27" dt="2024-09-06T14:42:08.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10.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Sheerin" userId="1ad81d46-4882-4571-af38-25086565bc70" providerId="ADAL" clId="{A2A45572-D6C7-4783-9325-A9DB73FFFE6A}"/>
    <pc:docChg chg="undo custSel addSld modSld sldOrd">
      <pc:chgData name="Tom Sheerin" userId="1ad81d46-4882-4571-af38-25086565bc70" providerId="ADAL" clId="{A2A45572-D6C7-4783-9325-A9DB73FFFE6A}" dt="2024-09-06T14:44:24.688" v="1156" actId="5793"/>
      <pc:docMkLst>
        <pc:docMk/>
      </pc:docMkLst>
      <pc:sldChg chg="mod">
        <pc:chgData name="Tom Sheerin" userId="1ad81d46-4882-4571-af38-25086565bc70" providerId="ADAL" clId="{A2A45572-D6C7-4783-9325-A9DB73FFFE6A}" dt="2024-09-06T14:29:50.688" v="226" actId="27918"/>
        <pc:sldMkLst>
          <pc:docMk/>
          <pc:sldMk cId="1119136659" sldId="2147328366"/>
        </pc:sldMkLst>
      </pc:sldChg>
      <pc:sldChg chg="mod">
        <pc:chgData name="Tom Sheerin" userId="1ad81d46-4882-4571-af38-25086565bc70" providerId="ADAL" clId="{A2A45572-D6C7-4783-9325-A9DB73FFFE6A}" dt="2024-09-06T14:34:36.810" v="484" actId="27918"/>
        <pc:sldMkLst>
          <pc:docMk/>
          <pc:sldMk cId="61999543" sldId="2147328367"/>
        </pc:sldMkLst>
      </pc:sldChg>
      <pc:sldChg chg="addSp delSp modSp add mod">
        <pc:chgData name="Tom Sheerin" userId="1ad81d46-4882-4571-af38-25086565bc70" providerId="ADAL" clId="{A2A45572-D6C7-4783-9325-A9DB73FFFE6A}" dt="2024-09-06T14:44:24.688" v="1156" actId="5793"/>
        <pc:sldMkLst>
          <pc:docMk/>
          <pc:sldMk cId="3226029137" sldId="2147328370"/>
        </pc:sldMkLst>
        <pc:spChg chg="add mod">
          <ac:chgData name="Tom Sheerin" userId="1ad81d46-4882-4571-af38-25086565bc70" providerId="ADAL" clId="{A2A45572-D6C7-4783-9325-A9DB73FFFE6A}" dt="2024-09-06T14:27:36.658" v="64" actId="20577"/>
          <ac:spMkLst>
            <pc:docMk/>
            <pc:sldMk cId="3226029137" sldId="2147328370"/>
            <ac:spMk id="2" creationId="{4E808BD0-9181-E1A9-CDAA-221EB23D38A5}"/>
          </ac:spMkLst>
        </pc:spChg>
        <pc:spChg chg="add mod">
          <ac:chgData name="Tom Sheerin" userId="1ad81d46-4882-4571-af38-25086565bc70" providerId="ADAL" clId="{A2A45572-D6C7-4783-9325-A9DB73FFFE6A}" dt="2024-09-06T14:27:56.359" v="118" actId="20577"/>
          <ac:spMkLst>
            <pc:docMk/>
            <pc:sldMk cId="3226029137" sldId="2147328370"/>
            <ac:spMk id="3" creationId="{30B9A88F-C2B7-7E7A-D35C-84F8331C2BBF}"/>
          </ac:spMkLst>
        </pc:spChg>
        <pc:spChg chg="mod">
          <ac:chgData name="Tom Sheerin" userId="1ad81d46-4882-4571-af38-25086565bc70" providerId="ADAL" clId="{A2A45572-D6C7-4783-9325-A9DB73FFFE6A}" dt="2024-09-06T14:21:04.100" v="43" actId="20577"/>
          <ac:spMkLst>
            <pc:docMk/>
            <pc:sldMk cId="3226029137" sldId="2147328370"/>
            <ac:spMk id="5" creationId="{15289A7E-8684-A449-5565-5DDAC59ED27F}"/>
          </ac:spMkLst>
        </pc:spChg>
        <pc:spChg chg="mod">
          <ac:chgData name="Tom Sheerin" userId="1ad81d46-4882-4571-af38-25086565bc70" providerId="ADAL" clId="{A2A45572-D6C7-4783-9325-A9DB73FFFE6A}" dt="2024-09-06T14:19:37.675" v="23" actId="20577"/>
          <ac:spMkLst>
            <pc:docMk/>
            <pc:sldMk cId="3226029137" sldId="2147328370"/>
            <ac:spMk id="6" creationId="{0E951B05-7926-F386-E4B3-FB7C8A8B6B96}"/>
          </ac:spMkLst>
        </pc:spChg>
        <pc:spChg chg="del">
          <ac:chgData name="Tom Sheerin" userId="1ad81d46-4882-4571-af38-25086565bc70" providerId="ADAL" clId="{A2A45572-D6C7-4783-9325-A9DB73FFFE6A}" dt="2024-09-06T14:24:57.383" v="51" actId="478"/>
          <ac:spMkLst>
            <pc:docMk/>
            <pc:sldMk cId="3226029137" sldId="2147328370"/>
            <ac:spMk id="8" creationId="{0569F5AC-3DD6-3B58-65E5-646A3122BFF3}"/>
          </ac:spMkLst>
        </pc:spChg>
        <pc:spChg chg="add mod">
          <ac:chgData name="Tom Sheerin" userId="1ad81d46-4882-4571-af38-25086565bc70" providerId="ADAL" clId="{A2A45572-D6C7-4783-9325-A9DB73FFFE6A}" dt="2024-09-06T14:28:08.907" v="163" actId="20577"/>
          <ac:spMkLst>
            <pc:docMk/>
            <pc:sldMk cId="3226029137" sldId="2147328370"/>
            <ac:spMk id="10" creationId="{4EC774B9-E751-B94D-E6F4-0A746ABC33AC}"/>
          </ac:spMkLst>
        </pc:spChg>
        <pc:spChg chg="add mod">
          <ac:chgData name="Tom Sheerin" userId="1ad81d46-4882-4571-af38-25086565bc70" providerId="ADAL" clId="{A2A45572-D6C7-4783-9325-A9DB73FFFE6A}" dt="2024-09-06T14:28:25.894" v="210" actId="20577"/>
          <ac:spMkLst>
            <pc:docMk/>
            <pc:sldMk cId="3226029137" sldId="2147328370"/>
            <ac:spMk id="13" creationId="{9B97A3D3-5CE2-5C84-04DF-E4E89119D7DE}"/>
          </ac:spMkLst>
        </pc:spChg>
        <pc:spChg chg="add mod">
          <ac:chgData name="Tom Sheerin" userId="1ad81d46-4882-4571-af38-25086565bc70" providerId="ADAL" clId="{A2A45572-D6C7-4783-9325-A9DB73FFFE6A}" dt="2024-09-06T14:44:24.688" v="1156" actId="5793"/>
          <ac:spMkLst>
            <pc:docMk/>
            <pc:sldMk cId="3226029137" sldId="2147328370"/>
            <ac:spMk id="18" creationId="{447CACD5-670E-1400-3634-8ACE0BB87DBC}"/>
          </ac:spMkLst>
        </pc:spChg>
        <pc:grpChg chg="del">
          <ac:chgData name="Tom Sheerin" userId="1ad81d46-4882-4571-af38-25086565bc70" providerId="ADAL" clId="{A2A45572-D6C7-4783-9325-A9DB73FFFE6A}" dt="2024-09-06T14:21:05.491" v="44" actId="478"/>
          <ac:grpSpMkLst>
            <pc:docMk/>
            <pc:sldMk cId="3226029137" sldId="2147328370"/>
            <ac:grpSpMk id="15" creationId="{9C0C2610-8165-211E-4847-92286F3C8D61}"/>
          </ac:grpSpMkLst>
        </pc:grpChg>
        <pc:grpChg chg="del">
          <ac:chgData name="Tom Sheerin" userId="1ad81d46-4882-4571-af38-25086565bc70" providerId="ADAL" clId="{A2A45572-D6C7-4783-9325-A9DB73FFFE6A}" dt="2024-09-06T14:20:59.059" v="37" actId="478"/>
          <ac:grpSpMkLst>
            <pc:docMk/>
            <pc:sldMk cId="3226029137" sldId="2147328370"/>
            <ac:grpSpMk id="16" creationId="{DFDFFBB9-363F-057D-F666-8FAA1A1BA537}"/>
          </ac:grpSpMkLst>
        </pc:grpChg>
        <pc:grpChg chg="del">
          <ac:chgData name="Tom Sheerin" userId="1ad81d46-4882-4571-af38-25086565bc70" providerId="ADAL" clId="{A2A45572-D6C7-4783-9325-A9DB73FFFE6A}" dt="2024-09-06T14:21:03.579" v="42" actId="478"/>
          <ac:grpSpMkLst>
            <pc:docMk/>
            <pc:sldMk cId="3226029137" sldId="2147328370"/>
            <ac:grpSpMk id="25" creationId="{DDE78C07-3CC7-BD72-2BEB-227BA3A83E85}"/>
          </ac:grpSpMkLst>
        </pc:grpChg>
        <pc:grpChg chg="del">
          <ac:chgData name="Tom Sheerin" userId="1ad81d46-4882-4571-af38-25086565bc70" providerId="ADAL" clId="{A2A45572-D6C7-4783-9325-A9DB73FFFE6A}" dt="2024-09-06T14:21:03.012" v="41" actId="478"/>
          <ac:grpSpMkLst>
            <pc:docMk/>
            <pc:sldMk cId="3226029137" sldId="2147328370"/>
            <ac:grpSpMk id="37" creationId="{C23B6368-CE3E-4560-5991-20AE3C2E1793}"/>
          </ac:grpSpMkLst>
        </pc:grpChg>
        <pc:grpChg chg="del">
          <ac:chgData name="Tom Sheerin" userId="1ad81d46-4882-4571-af38-25086565bc70" providerId="ADAL" clId="{A2A45572-D6C7-4783-9325-A9DB73FFFE6A}" dt="2024-09-06T14:20:58.291" v="36" actId="478"/>
          <ac:grpSpMkLst>
            <pc:docMk/>
            <pc:sldMk cId="3226029137" sldId="2147328370"/>
            <ac:grpSpMk id="74" creationId="{08E0C7E6-D019-2503-223E-169961CB1E09}"/>
          </ac:grpSpMkLst>
        </pc:grpChg>
        <pc:grpChg chg="del">
          <ac:chgData name="Tom Sheerin" userId="1ad81d46-4882-4571-af38-25086565bc70" providerId="ADAL" clId="{A2A45572-D6C7-4783-9325-A9DB73FFFE6A}" dt="2024-09-06T14:20:59.700" v="38" actId="478"/>
          <ac:grpSpMkLst>
            <pc:docMk/>
            <pc:sldMk cId="3226029137" sldId="2147328370"/>
            <ac:grpSpMk id="77" creationId="{514B793A-5E43-AB75-9526-8E4FA864B879}"/>
          </ac:grpSpMkLst>
        </pc:grpChg>
        <pc:graphicFrameChg chg="add del">
          <ac:chgData name="Tom Sheerin" userId="1ad81d46-4882-4571-af38-25086565bc70" providerId="ADAL" clId="{A2A45572-D6C7-4783-9325-A9DB73FFFE6A}" dt="2024-09-06T14:21:01.678" v="40" actId="478"/>
          <ac:graphicFrameMkLst>
            <pc:docMk/>
            <pc:sldMk cId="3226029137" sldId="2147328370"/>
            <ac:graphicFrameMk id="4" creationId="{13C03888-1C2B-008E-11F5-B9953446072A}"/>
          </ac:graphicFrameMkLst>
        </pc:graphicFrameChg>
      </pc:sldChg>
      <pc:sldChg chg="addSp delSp modSp add mod ord">
        <pc:chgData name="Tom Sheerin" userId="1ad81d46-4882-4571-af38-25086565bc70" providerId="ADAL" clId="{A2A45572-D6C7-4783-9325-A9DB73FFFE6A}" dt="2024-09-06T14:42:54.207" v="915" actId="20577"/>
        <pc:sldMkLst>
          <pc:docMk/>
          <pc:sldMk cId="2365161860" sldId="2147328371"/>
        </pc:sldMkLst>
        <pc:spChg chg="add mod">
          <ac:chgData name="Tom Sheerin" userId="1ad81d46-4882-4571-af38-25086565bc70" providerId="ADAL" clId="{A2A45572-D6C7-4783-9325-A9DB73FFFE6A}" dt="2024-09-06T14:29:35.571" v="216"/>
          <ac:spMkLst>
            <pc:docMk/>
            <pc:sldMk cId="2365161860" sldId="2147328371"/>
            <ac:spMk id="5" creationId="{AE162692-1D7E-9FE3-1DFF-C4D834283FB8}"/>
          </ac:spMkLst>
        </pc:spChg>
        <pc:spChg chg="del">
          <ac:chgData name="Tom Sheerin" userId="1ad81d46-4882-4571-af38-25086565bc70" providerId="ADAL" clId="{A2A45572-D6C7-4783-9325-A9DB73FFFE6A}" dt="2024-09-06T14:29:32.925" v="214" actId="478"/>
          <ac:spMkLst>
            <pc:docMk/>
            <pc:sldMk cId="2365161860" sldId="2147328371"/>
            <ac:spMk id="6" creationId="{0E951B05-7926-F386-E4B3-FB7C8A8B6B96}"/>
          </ac:spMkLst>
        </pc:spChg>
        <pc:spChg chg="del">
          <ac:chgData name="Tom Sheerin" userId="1ad81d46-4882-4571-af38-25086565bc70" providerId="ADAL" clId="{A2A45572-D6C7-4783-9325-A9DB73FFFE6A}" dt="2024-09-06T14:29:34.904" v="215" actId="478"/>
          <ac:spMkLst>
            <pc:docMk/>
            <pc:sldMk cId="2365161860" sldId="2147328371"/>
            <ac:spMk id="7" creationId="{4604C21F-05DF-13D2-1460-FACDDB731DDD}"/>
          </ac:spMkLst>
        </pc:spChg>
        <pc:spChg chg="add mod">
          <ac:chgData name="Tom Sheerin" userId="1ad81d46-4882-4571-af38-25086565bc70" providerId="ADAL" clId="{A2A45572-D6C7-4783-9325-A9DB73FFFE6A}" dt="2024-09-06T14:29:35.571" v="216"/>
          <ac:spMkLst>
            <pc:docMk/>
            <pc:sldMk cId="2365161860" sldId="2147328371"/>
            <ac:spMk id="8" creationId="{C502B0A0-76C9-03AA-0C68-58BC8E8965C2}"/>
          </ac:spMkLst>
        </pc:spChg>
        <pc:spChg chg="del">
          <ac:chgData name="Tom Sheerin" userId="1ad81d46-4882-4571-af38-25086565bc70" providerId="ADAL" clId="{A2A45572-D6C7-4783-9325-A9DB73FFFE6A}" dt="2024-09-06T14:29:39.183" v="217" actId="478"/>
          <ac:spMkLst>
            <pc:docMk/>
            <pc:sldMk cId="2365161860" sldId="2147328371"/>
            <ac:spMk id="12" creationId="{1D1CC2D7-1D3D-0AC6-DB6B-E771DFAB9441}"/>
          </ac:spMkLst>
        </pc:spChg>
        <pc:spChg chg="add mod">
          <ac:chgData name="Tom Sheerin" userId="1ad81d46-4882-4571-af38-25086565bc70" providerId="ADAL" clId="{A2A45572-D6C7-4783-9325-A9DB73FFFE6A}" dt="2024-09-06T14:29:35.571" v="216"/>
          <ac:spMkLst>
            <pc:docMk/>
            <pc:sldMk cId="2365161860" sldId="2147328371"/>
            <ac:spMk id="14" creationId="{856E5861-CE55-0155-1D78-3EAE214F8C8D}"/>
          </ac:spMkLst>
        </pc:spChg>
        <pc:spChg chg="add mod">
          <ac:chgData name="Tom Sheerin" userId="1ad81d46-4882-4571-af38-25086565bc70" providerId="ADAL" clId="{A2A45572-D6C7-4783-9325-A9DB73FFFE6A}" dt="2024-09-06T14:29:39.575" v="218"/>
          <ac:spMkLst>
            <pc:docMk/>
            <pc:sldMk cId="2365161860" sldId="2147328371"/>
            <ac:spMk id="15" creationId="{68EBC90D-EA23-C5CC-5351-570E5D3BE077}"/>
          </ac:spMkLst>
        </pc:spChg>
        <pc:spChg chg="add del mod">
          <ac:chgData name="Tom Sheerin" userId="1ad81d46-4882-4571-af38-25086565bc70" providerId="ADAL" clId="{A2A45572-D6C7-4783-9325-A9DB73FFFE6A}" dt="2024-09-06T14:36:40.746" v="492" actId="478"/>
          <ac:spMkLst>
            <pc:docMk/>
            <pc:sldMk cId="2365161860" sldId="2147328371"/>
            <ac:spMk id="16" creationId="{3C4B9901-FB21-9E9D-2846-8C725741BB32}"/>
          </ac:spMkLst>
        </pc:spChg>
        <pc:spChg chg="add del mod">
          <ac:chgData name="Tom Sheerin" userId="1ad81d46-4882-4571-af38-25086565bc70" providerId="ADAL" clId="{A2A45572-D6C7-4783-9325-A9DB73FFFE6A}" dt="2024-09-06T14:35:10.622" v="489" actId="478"/>
          <ac:spMkLst>
            <pc:docMk/>
            <pc:sldMk cId="2365161860" sldId="2147328371"/>
            <ac:spMk id="17" creationId="{D2735733-9B1B-9682-2AA4-E29ED94C83E9}"/>
          </ac:spMkLst>
        </pc:spChg>
        <pc:spChg chg="add mod">
          <ac:chgData name="Tom Sheerin" userId="1ad81d46-4882-4571-af38-25086565bc70" providerId="ADAL" clId="{A2A45572-D6C7-4783-9325-A9DB73FFFE6A}" dt="2024-09-06T14:42:54.207" v="915" actId="20577"/>
          <ac:spMkLst>
            <pc:docMk/>
            <pc:sldMk cId="2365161860" sldId="2147328371"/>
            <ac:spMk id="18" creationId="{2B3E537A-0C67-EB7F-139D-AFCE9EB16047}"/>
          </ac:spMkLst>
        </pc:spChg>
        <pc:spChg chg="add mod">
          <ac:chgData name="Tom Sheerin" userId="1ad81d46-4882-4571-af38-25086565bc70" providerId="ADAL" clId="{A2A45572-D6C7-4783-9325-A9DB73FFFE6A}" dt="2024-09-06T14:37:01.140" v="499" actId="20577"/>
          <ac:spMkLst>
            <pc:docMk/>
            <pc:sldMk cId="2365161860" sldId="2147328371"/>
            <ac:spMk id="19" creationId="{543CA075-8D35-B9D7-EA1E-65670847BF29}"/>
          </ac:spMkLst>
        </pc:spChg>
        <pc:spChg chg="add mod">
          <ac:chgData name="Tom Sheerin" userId="1ad81d46-4882-4571-af38-25086565bc70" providerId="ADAL" clId="{A2A45572-D6C7-4783-9325-A9DB73FFFE6A}" dt="2024-09-06T14:36:55.899" v="493"/>
          <ac:spMkLst>
            <pc:docMk/>
            <pc:sldMk cId="2365161860" sldId="2147328371"/>
            <ac:spMk id="21" creationId="{C58E2F9D-0ED7-4A57-6B36-B24351D2A774}"/>
          </ac:spMkLst>
        </pc:spChg>
        <pc:graphicFrameChg chg="mod">
          <ac:chgData name="Tom Sheerin" userId="1ad81d46-4882-4571-af38-25086565bc70" providerId="ADAL" clId="{A2A45572-D6C7-4783-9325-A9DB73FFFE6A}" dt="2024-09-06T14:39:36.588" v="518" actId="692"/>
          <ac:graphicFrameMkLst>
            <pc:docMk/>
            <pc:sldMk cId="2365161860" sldId="2147328371"/>
            <ac:graphicFrameMk id="4" creationId="{13C03888-1C2B-008E-11F5-B9953446072A}"/>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percentStacked"/>
        <c:varyColors val="0"/>
        <c:ser>
          <c:idx val="0"/>
          <c:order val="0"/>
          <c:tx>
            <c:strRef>
              <c:f>Sheet1!$B$1</c:f>
              <c:strCache>
                <c:ptCount val="1"/>
                <c:pt idx="0">
                  <c:v>Female</c:v>
                </c:pt>
              </c:strCache>
            </c:strRef>
          </c:tx>
          <c:spPr>
            <a:solidFill>
              <a:srgbClr val="84ABCF"/>
            </a:solidFill>
          </c:spPr>
          <c:invertIfNegative val="0"/>
          <c:dLbls>
            <c:numFmt formatCode="0" sourceLinked="0"/>
            <c:spPr>
              <a:noFill/>
              <a:ln>
                <a:noFill/>
              </a:ln>
              <a:effectLst/>
            </c:spPr>
            <c:txPr>
              <a:bodyPr/>
              <a:lstStyle/>
              <a:p>
                <a:pPr>
                  <a:defRPr sz="1400" b="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Sheet1!$B$2:$B$2</c:f>
              <c:numCache>
                <c:formatCode>0.00</c:formatCode>
                <c:ptCount val="1"/>
                <c:pt idx="0">
                  <c:v>51</c:v>
                </c:pt>
              </c:numCache>
            </c:numRef>
          </c:val>
          <c:extLst>
            <c:ext xmlns:c16="http://schemas.microsoft.com/office/drawing/2014/chart" uri="{C3380CC4-5D6E-409C-BE32-E72D297353CC}">
              <c16:uniqueId val="{00000000-F9CD-41BF-84DC-310090CED4EC}"/>
            </c:ext>
          </c:extLst>
        </c:ser>
        <c:ser>
          <c:idx val="1"/>
          <c:order val="1"/>
          <c:tx>
            <c:strRef>
              <c:f>Sheet1!$C$1</c:f>
              <c:strCache>
                <c:ptCount val="1"/>
                <c:pt idx="0">
                  <c:v>Male</c:v>
                </c:pt>
              </c:strCache>
            </c:strRef>
          </c:tx>
          <c:spPr>
            <a:solidFill>
              <a:srgbClr val="0074A8"/>
            </a:solidFill>
          </c:spPr>
          <c:invertIfNegative val="0"/>
          <c:dLbls>
            <c:numFmt formatCode="0" sourceLinked="0"/>
            <c:spPr>
              <a:noFill/>
              <a:ln>
                <a:noFill/>
              </a:ln>
              <a:effectLst/>
            </c:spPr>
            <c:txPr>
              <a:bodyPr/>
              <a:lstStyle/>
              <a:p>
                <a:pPr>
                  <a:defRPr sz="1400" b="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Sheet1!$C$2:$C$2</c:f>
              <c:numCache>
                <c:formatCode>0.00</c:formatCode>
                <c:ptCount val="1"/>
                <c:pt idx="0">
                  <c:v>49</c:v>
                </c:pt>
              </c:numCache>
            </c:numRef>
          </c:val>
          <c:extLst>
            <c:ext xmlns:c16="http://schemas.microsoft.com/office/drawing/2014/chart" uri="{C3380CC4-5D6E-409C-BE32-E72D297353CC}">
              <c16:uniqueId val="{00000001-F9CD-41BF-84DC-310090CED4EC}"/>
            </c:ext>
          </c:extLst>
        </c:ser>
        <c:dLbls>
          <c:dLblPos val="ctr"/>
          <c:showLegendKey val="0"/>
          <c:showVal val="1"/>
          <c:showCatName val="0"/>
          <c:showSerName val="0"/>
          <c:showPercent val="0"/>
          <c:showBubbleSize val="0"/>
        </c:dLbls>
        <c:gapWidth val="100"/>
        <c:overlap val="100"/>
        <c:axId val="-2068027336"/>
        <c:axId val="-2113994440"/>
      </c:barChart>
      <c:catAx>
        <c:axId val="-2068027336"/>
        <c:scaling>
          <c:orientation val="minMax"/>
        </c:scaling>
        <c:delete val="0"/>
        <c:axPos val="b"/>
        <c:numFmt formatCode="General" sourceLinked="0"/>
        <c:majorTickMark val="out"/>
        <c:minorTickMark val="none"/>
        <c:tickLblPos val="low"/>
        <c:spPr>
          <a:ln w="9525">
            <a:solidFill>
              <a:srgbClr val="FFFFFF"/>
            </a:solidFill>
          </a:ln>
        </c:spPr>
        <c:txPr>
          <a:bodyPr/>
          <a:lstStyle/>
          <a:p>
            <a:pPr>
              <a:defRPr sz="1000" b="0">
                <a:solidFill>
                  <a:srgbClr val="3D3D3D"/>
                </a:solidFill>
              </a:defRPr>
            </a:pPr>
            <a:endParaRPr lang="en-US"/>
          </a:p>
        </c:txPr>
        <c:crossAx val="-2113994440"/>
        <c:crosses val="autoZero"/>
        <c:auto val="1"/>
        <c:lblAlgn val="ctr"/>
        <c:lblOffset val="100"/>
        <c:noMultiLvlLbl val="0"/>
      </c:catAx>
      <c:valAx>
        <c:axId val="-2113994440"/>
        <c:scaling>
          <c:orientation val="minMax"/>
        </c:scaling>
        <c:delete val="1"/>
        <c:axPos val="l"/>
        <c:numFmt formatCode="0%" sourceLinked="0"/>
        <c:majorTickMark val="out"/>
        <c:minorTickMark val="none"/>
        <c:tickLblPos val="nextTo"/>
        <c:crossAx val="-2068027336"/>
        <c:crosses val="autoZero"/>
        <c:crossBetween val="between"/>
      </c:valAx>
    </c:plotArea>
    <c:legend>
      <c:legendPos val="l"/>
      <c:layout>
        <c:manualLayout>
          <c:xMode val="edge"/>
          <c:yMode val="edge"/>
          <c:x val="3.2819972115944951E-2"/>
          <c:y val="0.33102320086381676"/>
          <c:w val="0.43097318108656507"/>
          <c:h val="0.33795326387442154"/>
        </c:manualLayout>
      </c:layout>
      <c:overlay val="0"/>
      <c:txPr>
        <a:bodyPr/>
        <a:lstStyle/>
        <a:p>
          <a:pPr>
            <a:defRPr sz="1400" b="0">
              <a:solidFill>
                <a:srgbClr val="3D3D3D"/>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35649854539978"/>
          <c:y val="0"/>
          <c:w val="0.82054385315758971"/>
          <c:h val="1"/>
        </c:manualLayout>
      </c:layout>
      <c:barChart>
        <c:barDir val="bar"/>
        <c:grouping val="stacked"/>
        <c:varyColors val="0"/>
        <c:ser>
          <c:idx val="6"/>
          <c:order val="0"/>
          <c:tx>
            <c:strRef>
              <c:f>Sheet1!$B$1</c:f>
              <c:strCache>
                <c:ptCount val="1"/>
                <c:pt idx="0">
                  <c:v>2</c:v>
                </c:pt>
              </c:strCache>
            </c:strRef>
          </c:tx>
          <c:spPr>
            <a:solidFill>
              <a:schemeClr val="accent3">
                <a:lumMod val="40000"/>
                <a:lumOff val="60000"/>
              </a:schemeClr>
            </a:solidFill>
            <a:ln w="12751">
              <a:solidFill>
                <a:schemeClr val="bg2">
                  <a:lumMod val="50000"/>
                </a:schemeClr>
              </a:solidFill>
              <a:prstDash val="solid"/>
            </a:ln>
          </c:spPr>
          <c:invertIfNegative val="0"/>
          <c:dLbls>
            <c:numFmt formatCode="0;0" sourceLinked="0"/>
            <c:spPr>
              <a:noFill/>
              <a:ln w="25502">
                <a:noFill/>
              </a:ln>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numCache>
            </c:numRef>
          </c:cat>
          <c:val>
            <c:numRef>
              <c:f>Sheet1!$B$2:$B$4</c:f>
              <c:numCache>
                <c:formatCode>General</c:formatCode>
                <c:ptCount val="3"/>
                <c:pt idx="0">
                  <c:v>-3</c:v>
                </c:pt>
                <c:pt idx="1">
                  <c:v>-24</c:v>
                </c:pt>
                <c:pt idx="2">
                  <c:v>-32</c:v>
                </c:pt>
              </c:numCache>
            </c:numRef>
          </c:val>
          <c:extLst>
            <c:ext xmlns:c16="http://schemas.microsoft.com/office/drawing/2014/chart" uri="{C3380CC4-5D6E-409C-BE32-E72D297353CC}">
              <c16:uniqueId val="{00000000-4C63-4E2F-985E-B3FB149B3279}"/>
            </c:ext>
          </c:extLst>
        </c:ser>
        <c:ser>
          <c:idx val="0"/>
          <c:order val="1"/>
          <c:tx>
            <c:strRef>
              <c:f>Sheet1!$C$1</c:f>
              <c:strCache>
                <c:ptCount val="1"/>
                <c:pt idx="0">
                  <c:v>1</c:v>
                </c:pt>
              </c:strCache>
            </c:strRef>
          </c:tx>
          <c:spPr>
            <a:solidFill>
              <a:schemeClr val="accent3">
                <a:lumMod val="60000"/>
                <a:lumOff val="40000"/>
              </a:schemeClr>
            </a:solidFill>
            <a:ln w="12751">
              <a:solidFill>
                <a:schemeClr val="bg2">
                  <a:lumMod val="50000"/>
                </a:schemeClr>
              </a:solidFill>
              <a:prstDash val="solid"/>
            </a:ln>
          </c:spPr>
          <c:invertIfNegative val="0"/>
          <c:dLbls>
            <c:numFmt formatCode="0;0" sourceLinked="0"/>
            <c:spPr>
              <a:noFill/>
              <a:ln w="25502">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Sheet1!$C$2:$C$4</c:f>
              <c:numCache>
                <c:formatCode>General</c:formatCode>
                <c:ptCount val="3"/>
                <c:pt idx="0">
                  <c:v>-2</c:v>
                </c:pt>
                <c:pt idx="1">
                  <c:v>-14</c:v>
                </c:pt>
                <c:pt idx="2">
                  <c:v>-15</c:v>
                </c:pt>
              </c:numCache>
            </c:numRef>
          </c:val>
          <c:extLst>
            <c:ext xmlns:c16="http://schemas.microsoft.com/office/drawing/2014/chart" uri="{C3380CC4-5D6E-409C-BE32-E72D297353CC}">
              <c16:uniqueId val="{00000001-4C63-4E2F-985E-B3FB149B3279}"/>
            </c:ext>
          </c:extLst>
        </c:ser>
        <c:ser>
          <c:idx val="1"/>
          <c:order val="2"/>
          <c:tx>
            <c:strRef>
              <c:f>Sheet1!$D$1</c:f>
              <c:strCache>
                <c:ptCount val="1"/>
                <c:pt idx="0">
                  <c:v>4</c:v>
                </c:pt>
              </c:strCache>
            </c:strRef>
          </c:tx>
          <c:spPr>
            <a:solidFill>
              <a:schemeClr val="accent6">
                <a:lumMod val="60000"/>
                <a:lumOff val="40000"/>
              </a:schemeClr>
            </a:solidFill>
            <a:ln w="12751">
              <a:solidFill>
                <a:schemeClr val="bg2">
                  <a:lumMod val="50000"/>
                </a:schemeClr>
              </a:solidFill>
              <a:prstDash val="solid"/>
            </a:ln>
          </c:spPr>
          <c:invertIfNegative val="0"/>
          <c:dLbls>
            <c:numFmt formatCode="#,##0;#,##0" sourceLinked="0"/>
            <c:spPr>
              <a:noFill/>
              <a:ln w="25502">
                <a:noFill/>
              </a:ln>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Sheet1!$D$2:$D$4</c:f>
              <c:numCache>
                <c:formatCode>General</c:formatCode>
                <c:ptCount val="3"/>
                <c:pt idx="0">
                  <c:v>50</c:v>
                </c:pt>
                <c:pt idx="1">
                  <c:v>27</c:v>
                </c:pt>
                <c:pt idx="2">
                  <c:v>19</c:v>
                </c:pt>
              </c:numCache>
            </c:numRef>
          </c:val>
          <c:extLst>
            <c:ext xmlns:c16="http://schemas.microsoft.com/office/drawing/2014/chart" uri="{C3380CC4-5D6E-409C-BE32-E72D297353CC}">
              <c16:uniqueId val="{00000002-4C63-4E2F-985E-B3FB149B3279}"/>
            </c:ext>
          </c:extLst>
        </c:ser>
        <c:ser>
          <c:idx val="5"/>
          <c:order val="3"/>
          <c:tx>
            <c:strRef>
              <c:f>Sheet1!$E$1</c:f>
              <c:strCache>
                <c:ptCount val="1"/>
                <c:pt idx="0">
                  <c:v>5</c:v>
                </c:pt>
              </c:strCache>
            </c:strRef>
          </c:tx>
          <c:spPr>
            <a:solidFill>
              <a:schemeClr val="accent6"/>
            </a:solidFill>
            <a:ln w="12751">
              <a:solidFill>
                <a:schemeClr val="bg2">
                  <a:lumMod val="50000"/>
                </a:schemeClr>
              </a:solidFill>
              <a:prstDash val="solid"/>
            </a:ln>
          </c:spPr>
          <c:invertIfNegative val="0"/>
          <c:dLbls>
            <c:spPr>
              <a:noFill/>
              <a:ln w="25502">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Sheet1!$E$2:$E$4</c:f>
              <c:numCache>
                <c:formatCode>General</c:formatCode>
                <c:ptCount val="3"/>
                <c:pt idx="0">
                  <c:v>27</c:v>
                </c:pt>
                <c:pt idx="1">
                  <c:v>6</c:v>
                </c:pt>
                <c:pt idx="2">
                  <c:v>4</c:v>
                </c:pt>
              </c:numCache>
            </c:numRef>
          </c:val>
          <c:extLst>
            <c:ext xmlns:c16="http://schemas.microsoft.com/office/drawing/2014/chart" uri="{C3380CC4-5D6E-409C-BE32-E72D297353CC}">
              <c16:uniqueId val="{00000003-4C63-4E2F-985E-B3FB149B3279}"/>
            </c:ext>
          </c:extLst>
        </c:ser>
        <c:dLbls>
          <c:showLegendKey val="0"/>
          <c:showVal val="0"/>
          <c:showCatName val="0"/>
          <c:showSerName val="0"/>
          <c:showPercent val="0"/>
          <c:showBubbleSize val="0"/>
        </c:dLbls>
        <c:gapWidth val="100"/>
        <c:overlap val="100"/>
        <c:axId val="378726576"/>
        <c:axId val="378730104"/>
      </c:barChart>
      <c:catAx>
        <c:axId val="378726576"/>
        <c:scaling>
          <c:orientation val="maxMin"/>
        </c:scaling>
        <c:delete val="1"/>
        <c:axPos val="l"/>
        <c:numFmt formatCode="General" sourceLinked="1"/>
        <c:majorTickMark val="none"/>
        <c:minorTickMark val="none"/>
        <c:tickLblPos val="nextTo"/>
        <c:crossAx val="378730104"/>
        <c:crosses val="autoZero"/>
        <c:auto val="1"/>
        <c:lblAlgn val="ctr"/>
        <c:lblOffset val="100"/>
        <c:tickLblSkip val="1"/>
        <c:tickMarkSkip val="1"/>
        <c:noMultiLvlLbl val="0"/>
      </c:catAx>
      <c:valAx>
        <c:axId val="378730104"/>
        <c:scaling>
          <c:orientation val="minMax"/>
          <c:max val="100"/>
          <c:min val="-60"/>
        </c:scaling>
        <c:delete val="1"/>
        <c:axPos val="t"/>
        <c:numFmt formatCode="General" sourceLinked="1"/>
        <c:majorTickMark val="out"/>
        <c:minorTickMark val="none"/>
        <c:tickLblPos val="nextTo"/>
        <c:crossAx val="378726576"/>
        <c:crosses val="autoZero"/>
        <c:crossBetween val="between"/>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mn-lt"/>
          <a:ea typeface="Arial"/>
          <a:cs typeface="Aria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44805497125919E-2"/>
          <c:y val="0.10738605942687787"/>
          <c:w val="0.95619031130415744"/>
          <c:h val="0.70399519361127427"/>
        </c:manualLayout>
      </c:layout>
      <c:lineChart>
        <c:grouping val="standard"/>
        <c:varyColors val="0"/>
        <c:ser>
          <c:idx val="0"/>
          <c:order val="0"/>
          <c:tx>
            <c:strRef>
              <c:f>Sheet1!$B$1</c:f>
              <c:strCache>
                <c:ptCount val="1"/>
                <c:pt idx="0">
                  <c:v>Agree (4/5%)</c:v>
                </c:pt>
              </c:strCache>
            </c:strRef>
          </c:tx>
          <c:spPr>
            <a:ln w="15875">
              <a:solidFill>
                <a:schemeClr val="accent6"/>
              </a:solidFill>
            </a:ln>
          </c:spPr>
          <c:marker>
            <c:symbol val="x"/>
            <c:size val="7"/>
            <c:spPr>
              <a:solidFill>
                <a:schemeClr val="accent6"/>
              </a:solidFill>
              <a:ln>
                <a:solidFill>
                  <a:schemeClr val="accent6"/>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Baby Boomers</c:v>
                </c:pt>
                <c:pt idx="1">
                  <c:v>Female</c:v>
                </c:pt>
                <c:pt idx="2">
                  <c:v>Gen X</c:v>
                </c:pt>
                <c:pt idx="3">
                  <c:v>TOTAL</c:v>
                </c:pt>
                <c:pt idx="4">
                  <c:v>Millenials</c:v>
                </c:pt>
                <c:pt idx="5">
                  <c:v>Male</c:v>
                </c:pt>
                <c:pt idx="6">
                  <c:v>Gen Z</c:v>
                </c:pt>
              </c:strCache>
            </c:strRef>
          </c:cat>
          <c:val>
            <c:numRef>
              <c:f>Sheet1!$B$2:$B$8</c:f>
              <c:numCache>
                <c:formatCode>0.00</c:formatCode>
                <c:ptCount val="7"/>
                <c:pt idx="0">
                  <c:v>80</c:v>
                </c:pt>
                <c:pt idx="1">
                  <c:v>79</c:v>
                </c:pt>
                <c:pt idx="2">
                  <c:v>79</c:v>
                </c:pt>
                <c:pt idx="3">
                  <c:v>77</c:v>
                </c:pt>
                <c:pt idx="4">
                  <c:v>75</c:v>
                </c:pt>
                <c:pt idx="5">
                  <c:v>74</c:v>
                </c:pt>
                <c:pt idx="6">
                  <c:v>71</c:v>
                </c:pt>
              </c:numCache>
            </c:numRef>
          </c:val>
          <c:smooth val="0"/>
          <c:extLst>
            <c:ext xmlns:c16="http://schemas.microsoft.com/office/drawing/2014/chart" uri="{C3380CC4-5D6E-409C-BE32-E72D297353CC}">
              <c16:uniqueId val="{00000000-383D-44DF-ADEC-37144D59202B}"/>
            </c:ext>
          </c:extLst>
        </c:ser>
        <c:dLbls>
          <c:dLblPos val="t"/>
          <c:showLegendKey val="0"/>
          <c:showVal val="1"/>
          <c:showCatName val="0"/>
          <c:showSerName val="0"/>
          <c:showPercent val="0"/>
          <c:showBubbleSize val="0"/>
        </c:dLbls>
        <c:marker val="1"/>
        <c:smooth val="0"/>
        <c:axId val="2118791784"/>
        <c:axId val="2140495176"/>
      </c:lineChart>
      <c:catAx>
        <c:axId val="2118791784"/>
        <c:scaling>
          <c:orientation val="minMax"/>
        </c:scaling>
        <c:delete val="0"/>
        <c:axPos val="b"/>
        <c:numFmt formatCode="General" sourceLinked="0"/>
        <c:majorTickMark val="out"/>
        <c:minorTickMark val="none"/>
        <c:tickLblPos val="nextTo"/>
        <c:spPr>
          <a:ln w="9525">
            <a:solidFill>
              <a:srgbClr val="FFFFFF"/>
            </a:solidFill>
          </a:ln>
        </c:spPr>
        <c:crossAx val="2140495176"/>
        <c:crosses val="autoZero"/>
        <c:auto val="1"/>
        <c:lblAlgn val="ctr"/>
        <c:lblOffset val="100"/>
        <c:noMultiLvlLbl val="0"/>
      </c:catAx>
      <c:valAx>
        <c:axId val="2140495176"/>
        <c:scaling>
          <c:orientation val="minMax"/>
          <c:max val="85"/>
          <c:min val="65"/>
        </c:scaling>
        <c:delete val="0"/>
        <c:axPos val="l"/>
        <c:numFmt formatCode="0" sourceLinked="0"/>
        <c:majorTickMark val="out"/>
        <c:minorTickMark val="none"/>
        <c:tickLblPos val="nextTo"/>
        <c:crossAx val="2118791784"/>
        <c:crosses val="autoZero"/>
        <c:crossBetween val="between"/>
      </c:valAx>
    </c:plotArea>
    <c:legend>
      <c:legendPos val="t"/>
      <c:layout>
        <c:manualLayout>
          <c:xMode val="edge"/>
          <c:yMode val="edge"/>
          <c:x val="0.1255992507087538"/>
          <c:y val="2.0064309610578607E-2"/>
          <c:w val="0.3938256387464823"/>
          <c:h val="5.8698826136324912E-2"/>
        </c:manualLayout>
      </c:layout>
      <c:overlay val="0"/>
    </c:legend>
    <c:plotVisOnly val="1"/>
    <c:dispBlanksAs val="gap"/>
    <c:showDLblsOverMax val="0"/>
  </c:chart>
  <c:txPr>
    <a:bodyPr/>
    <a:lstStyle/>
    <a:p>
      <a:pPr>
        <a:defRPr sz="1200">
          <a:latin typeface="+mj-lt"/>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44805497125919E-2"/>
          <c:y val="0.10738605942687787"/>
          <c:w val="0.95619031130415744"/>
          <c:h val="0.70399519361127427"/>
        </c:manualLayout>
      </c:layout>
      <c:lineChart>
        <c:grouping val="standard"/>
        <c:varyColors val="0"/>
        <c:ser>
          <c:idx val="0"/>
          <c:order val="0"/>
          <c:tx>
            <c:strRef>
              <c:f>Sheet1!$B$1</c:f>
              <c:strCache>
                <c:ptCount val="1"/>
                <c:pt idx="0">
                  <c:v>Disagree (1/2%)</c:v>
                </c:pt>
              </c:strCache>
            </c:strRef>
          </c:tx>
          <c:spPr>
            <a:ln w="15875">
              <a:solidFill>
                <a:schemeClr val="accent3"/>
              </a:solidFill>
            </a:ln>
          </c:spPr>
          <c:marker>
            <c:symbol val="triangle"/>
            <c:size val="7"/>
            <c:spPr>
              <a:solidFill>
                <a:schemeClr val="accent3"/>
              </a:solidFill>
              <a:ln>
                <a:solidFill>
                  <a:schemeClr val="accent3"/>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Baby Boomers</c:v>
                </c:pt>
                <c:pt idx="1">
                  <c:v>Gen X</c:v>
                </c:pt>
                <c:pt idx="2">
                  <c:v>Female</c:v>
                </c:pt>
                <c:pt idx="3">
                  <c:v>TOTAL</c:v>
                </c:pt>
                <c:pt idx="4">
                  <c:v>Male</c:v>
                </c:pt>
                <c:pt idx="5">
                  <c:v>Millenials</c:v>
                </c:pt>
                <c:pt idx="6">
                  <c:v>Gen Z</c:v>
                </c:pt>
              </c:strCache>
            </c:strRef>
          </c:cat>
          <c:val>
            <c:numRef>
              <c:f>Sheet1!$B$2:$B$8</c:f>
              <c:numCache>
                <c:formatCode>0.00</c:formatCode>
                <c:ptCount val="7"/>
                <c:pt idx="0">
                  <c:v>44</c:v>
                </c:pt>
                <c:pt idx="1">
                  <c:v>43</c:v>
                </c:pt>
                <c:pt idx="2">
                  <c:v>40</c:v>
                </c:pt>
                <c:pt idx="3">
                  <c:v>38</c:v>
                </c:pt>
                <c:pt idx="4">
                  <c:v>36</c:v>
                </c:pt>
                <c:pt idx="5">
                  <c:v>34</c:v>
                </c:pt>
                <c:pt idx="6">
                  <c:v>27</c:v>
                </c:pt>
              </c:numCache>
            </c:numRef>
          </c:val>
          <c:smooth val="0"/>
          <c:extLst>
            <c:ext xmlns:c16="http://schemas.microsoft.com/office/drawing/2014/chart" uri="{C3380CC4-5D6E-409C-BE32-E72D297353CC}">
              <c16:uniqueId val="{00000000-383D-44DF-ADEC-37144D59202B}"/>
            </c:ext>
          </c:extLst>
        </c:ser>
        <c:ser>
          <c:idx val="1"/>
          <c:order val="1"/>
          <c:tx>
            <c:strRef>
              <c:f>Sheet1!$C$1</c:f>
              <c:strCache>
                <c:ptCount val="1"/>
                <c:pt idx="0">
                  <c:v>Agree (4/5%)</c:v>
                </c:pt>
              </c:strCache>
            </c:strRef>
          </c:tx>
          <c:spPr>
            <a:ln>
              <a:solidFill>
                <a:schemeClr val="accent6"/>
              </a:solidFill>
            </a:ln>
          </c:spPr>
          <c:marker>
            <c:spPr>
              <a:solidFill>
                <a:schemeClr val="accent6"/>
              </a:solidFill>
              <a:ln>
                <a:solidFill>
                  <a:schemeClr val="accent6"/>
                </a:solidFill>
              </a:ln>
            </c:spPr>
          </c:marker>
          <c:dLbls>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D8-4611-9763-FF8D5970185A}"/>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Baby Boomers</c:v>
                </c:pt>
                <c:pt idx="1">
                  <c:v>Gen X</c:v>
                </c:pt>
                <c:pt idx="2">
                  <c:v>Female</c:v>
                </c:pt>
                <c:pt idx="3">
                  <c:v>TOTAL</c:v>
                </c:pt>
                <c:pt idx="4">
                  <c:v>Male</c:v>
                </c:pt>
                <c:pt idx="5">
                  <c:v>Millenials</c:v>
                </c:pt>
                <c:pt idx="6">
                  <c:v>Gen Z</c:v>
                </c:pt>
              </c:strCache>
            </c:strRef>
          </c:cat>
          <c:val>
            <c:numRef>
              <c:f>Sheet1!$C$2:$C$8</c:f>
              <c:numCache>
                <c:formatCode>General</c:formatCode>
                <c:ptCount val="7"/>
                <c:pt idx="0">
                  <c:v>30</c:v>
                </c:pt>
                <c:pt idx="1">
                  <c:v>29</c:v>
                </c:pt>
                <c:pt idx="2">
                  <c:v>30</c:v>
                </c:pt>
                <c:pt idx="3">
                  <c:v>33</c:v>
                </c:pt>
                <c:pt idx="4">
                  <c:v>35</c:v>
                </c:pt>
                <c:pt idx="5">
                  <c:v>37</c:v>
                </c:pt>
                <c:pt idx="6">
                  <c:v>38</c:v>
                </c:pt>
              </c:numCache>
            </c:numRef>
          </c:val>
          <c:smooth val="0"/>
          <c:extLst>
            <c:ext xmlns:c16="http://schemas.microsoft.com/office/drawing/2014/chart" uri="{C3380CC4-5D6E-409C-BE32-E72D297353CC}">
              <c16:uniqueId val="{00000000-B3D8-4611-9763-FF8D5970185A}"/>
            </c:ext>
          </c:extLst>
        </c:ser>
        <c:dLbls>
          <c:dLblPos val="t"/>
          <c:showLegendKey val="0"/>
          <c:showVal val="1"/>
          <c:showCatName val="0"/>
          <c:showSerName val="0"/>
          <c:showPercent val="0"/>
          <c:showBubbleSize val="0"/>
        </c:dLbls>
        <c:marker val="1"/>
        <c:smooth val="0"/>
        <c:axId val="2118791784"/>
        <c:axId val="2140495176"/>
      </c:lineChart>
      <c:catAx>
        <c:axId val="2118791784"/>
        <c:scaling>
          <c:orientation val="minMax"/>
        </c:scaling>
        <c:delete val="0"/>
        <c:axPos val="b"/>
        <c:numFmt formatCode="General" sourceLinked="0"/>
        <c:majorTickMark val="out"/>
        <c:minorTickMark val="none"/>
        <c:tickLblPos val="nextTo"/>
        <c:spPr>
          <a:ln w="9525">
            <a:solidFill>
              <a:srgbClr val="FFFFFF"/>
            </a:solidFill>
          </a:ln>
        </c:spPr>
        <c:crossAx val="2140495176"/>
        <c:crosses val="autoZero"/>
        <c:auto val="1"/>
        <c:lblAlgn val="ctr"/>
        <c:lblOffset val="100"/>
        <c:noMultiLvlLbl val="0"/>
      </c:catAx>
      <c:valAx>
        <c:axId val="2140495176"/>
        <c:scaling>
          <c:orientation val="minMax"/>
          <c:max val="50"/>
          <c:min val="20"/>
        </c:scaling>
        <c:delete val="0"/>
        <c:axPos val="l"/>
        <c:numFmt formatCode="0" sourceLinked="0"/>
        <c:majorTickMark val="out"/>
        <c:minorTickMark val="none"/>
        <c:tickLblPos val="nextTo"/>
        <c:crossAx val="2118791784"/>
        <c:crosses val="autoZero"/>
        <c:crossBetween val="between"/>
      </c:valAx>
    </c:plotArea>
    <c:legend>
      <c:legendPos val="t"/>
      <c:layout>
        <c:manualLayout>
          <c:xMode val="edge"/>
          <c:yMode val="edge"/>
          <c:x val="0.1255992507087538"/>
          <c:y val="2.0064309610578607E-2"/>
          <c:w val="0.28261613059472818"/>
          <c:h val="5.8698826136324912E-2"/>
        </c:manualLayout>
      </c:layout>
      <c:overlay val="0"/>
    </c:legend>
    <c:plotVisOnly val="1"/>
    <c:dispBlanksAs val="gap"/>
    <c:showDLblsOverMax val="0"/>
  </c:chart>
  <c:txPr>
    <a:bodyPr/>
    <a:lstStyle/>
    <a:p>
      <a:pPr>
        <a:defRPr sz="1200">
          <a:latin typeface="+mj-lt"/>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44805497125919E-2"/>
          <c:y val="0.10738605942687787"/>
          <c:w val="0.95619031130415744"/>
          <c:h val="0.70399519361127427"/>
        </c:manualLayout>
      </c:layout>
      <c:lineChart>
        <c:grouping val="standard"/>
        <c:varyColors val="0"/>
        <c:ser>
          <c:idx val="0"/>
          <c:order val="0"/>
          <c:tx>
            <c:strRef>
              <c:f>Sheet1!$B$1</c:f>
              <c:strCache>
                <c:ptCount val="1"/>
                <c:pt idx="0">
                  <c:v>Disagree (1/2%)</c:v>
                </c:pt>
              </c:strCache>
            </c:strRef>
          </c:tx>
          <c:spPr>
            <a:ln w="15875">
              <a:solidFill>
                <a:schemeClr val="accent3"/>
              </a:solidFill>
            </a:ln>
          </c:spPr>
          <c:marker>
            <c:symbol val="triangle"/>
            <c:size val="7"/>
            <c:spPr>
              <a:solidFill>
                <a:schemeClr val="accent3"/>
              </a:solidFill>
              <a:ln>
                <a:solidFill>
                  <a:schemeClr val="accent3"/>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Baby Boomers</c:v>
                </c:pt>
                <c:pt idx="1">
                  <c:v>Gen X</c:v>
                </c:pt>
                <c:pt idx="2">
                  <c:v>Female</c:v>
                </c:pt>
                <c:pt idx="3">
                  <c:v>TOTAL</c:v>
                </c:pt>
                <c:pt idx="4">
                  <c:v>Male</c:v>
                </c:pt>
                <c:pt idx="5">
                  <c:v>Millenials</c:v>
                </c:pt>
                <c:pt idx="6">
                  <c:v>Gen Z</c:v>
                </c:pt>
              </c:strCache>
            </c:strRef>
          </c:cat>
          <c:val>
            <c:numRef>
              <c:f>Sheet1!$B$2:$B$8</c:f>
              <c:numCache>
                <c:formatCode>0.00</c:formatCode>
                <c:ptCount val="7"/>
                <c:pt idx="0">
                  <c:v>61</c:v>
                </c:pt>
                <c:pt idx="1">
                  <c:v>51</c:v>
                </c:pt>
                <c:pt idx="2">
                  <c:v>48</c:v>
                </c:pt>
                <c:pt idx="3">
                  <c:v>47</c:v>
                </c:pt>
                <c:pt idx="4">
                  <c:v>45</c:v>
                </c:pt>
                <c:pt idx="5">
                  <c:v>38</c:v>
                </c:pt>
                <c:pt idx="6">
                  <c:v>30</c:v>
                </c:pt>
              </c:numCache>
            </c:numRef>
          </c:val>
          <c:smooth val="0"/>
          <c:extLst>
            <c:ext xmlns:c16="http://schemas.microsoft.com/office/drawing/2014/chart" uri="{C3380CC4-5D6E-409C-BE32-E72D297353CC}">
              <c16:uniqueId val="{00000000-383D-44DF-ADEC-37144D59202B}"/>
            </c:ext>
          </c:extLst>
        </c:ser>
        <c:ser>
          <c:idx val="1"/>
          <c:order val="1"/>
          <c:tx>
            <c:strRef>
              <c:f>Sheet1!$C$1</c:f>
              <c:strCache>
                <c:ptCount val="1"/>
                <c:pt idx="0">
                  <c:v>Agree (4/5%)</c:v>
                </c:pt>
              </c:strCache>
            </c:strRef>
          </c:tx>
          <c:spPr>
            <a:ln>
              <a:solidFill>
                <a:schemeClr val="accent6"/>
              </a:solidFill>
            </a:ln>
          </c:spPr>
          <c:marker>
            <c:spPr>
              <a:solidFill>
                <a:schemeClr val="accent6"/>
              </a:solidFill>
              <a:ln>
                <a:solidFill>
                  <a:schemeClr val="accent6"/>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Baby Boomers</c:v>
                </c:pt>
                <c:pt idx="1">
                  <c:v>Gen X</c:v>
                </c:pt>
                <c:pt idx="2">
                  <c:v>Female</c:v>
                </c:pt>
                <c:pt idx="3">
                  <c:v>TOTAL</c:v>
                </c:pt>
                <c:pt idx="4">
                  <c:v>Male</c:v>
                </c:pt>
                <c:pt idx="5">
                  <c:v>Millenials</c:v>
                </c:pt>
                <c:pt idx="6">
                  <c:v>Gen Z</c:v>
                </c:pt>
              </c:strCache>
            </c:strRef>
          </c:cat>
          <c:val>
            <c:numRef>
              <c:f>Sheet1!$C$2:$C$8</c:f>
              <c:numCache>
                <c:formatCode>General</c:formatCode>
                <c:ptCount val="7"/>
                <c:pt idx="0">
                  <c:v>16</c:v>
                </c:pt>
                <c:pt idx="1">
                  <c:v>19</c:v>
                </c:pt>
                <c:pt idx="2">
                  <c:v>22</c:v>
                </c:pt>
                <c:pt idx="3">
                  <c:v>23</c:v>
                </c:pt>
                <c:pt idx="4">
                  <c:v>24</c:v>
                </c:pt>
                <c:pt idx="5">
                  <c:v>25</c:v>
                </c:pt>
                <c:pt idx="6">
                  <c:v>41</c:v>
                </c:pt>
              </c:numCache>
            </c:numRef>
          </c:val>
          <c:smooth val="0"/>
          <c:extLst>
            <c:ext xmlns:c16="http://schemas.microsoft.com/office/drawing/2014/chart" uri="{C3380CC4-5D6E-409C-BE32-E72D297353CC}">
              <c16:uniqueId val="{00000000-B3D8-4611-9763-FF8D5970185A}"/>
            </c:ext>
          </c:extLst>
        </c:ser>
        <c:dLbls>
          <c:dLblPos val="t"/>
          <c:showLegendKey val="0"/>
          <c:showVal val="1"/>
          <c:showCatName val="0"/>
          <c:showSerName val="0"/>
          <c:showPercent val="0"/>
          <c:showBubbleSize val="0"/>
        </c:dLbls>
        <c:marker val="1"/>
        <c:smooth val="0"/>
        <c:axId val="2118791784"/>
        <c:axId val="2140495176"/>
      </c:lineChart>
      <c:catAx>
        <c:axId val="2118791784"/>
        <c:scaling>
          <c:orientation val="minMax"/>
        </c:scaling>
        <c:delete val="0"/>
        <c:axPos val="b"/>
        <c:numFmt formatCode="General" sourceLinked="0"/>
        <c:majorTickMark val="out"/>
        <c:minorTickMark val="none"/>
        <c:tickLblPos val="nextTo"/>
        <c:spPr>
          <a:ln w="9525">
            <a:solidFill>
              <a:srgbClr val="FFFFFF"/>
            </a:solidFill>
          </a:ln>
        </c:spPr>
        <c:crossAx val="2140495176"/>
        <c:crosses val="autoZero"/>
        <c:auto val="1"/>
        <c:lblAlgn val="ctr"/>
        <c:lblOffset val="100"/>
        <c:noMultiLvlLbl val="0"/>
      </c:catAx>
      <c:valAx>
        <c:axId val="2140495176"/>
        <c:scaling>
          <c:orientation val="minMax"/>
          <c:max val="70"/>
          <c:min val="10"/>
        </c:scaling>
        <c:delete val="0"/>
        <c:axPos val="l"/>
        <c:numFmt formatCode="0" sourceLinked="0"/>
        <c:majorTickMark val="out"/>
        <c:minorTickMark val="none"/>
        <c:tickLblPos val="nextTo"/>
        <c:crossAx val="2118791784"/>
        <c:crosses val="autoZero"/>
        <c:crossBetween val="between"/>
      </c:valAx>
    </c:plotArea>
    <c:legend>
      <c:legendPos val="t"/>
      <c:layout>
        <c:manualLayout>
          <c:xMode val="edge"/>
          <c:yMode val="edge"/>
          <c:x val="0.1255992507087538"/>
          <c:y val="2.0064309610578607E-2"/>
          <c:w val="0.28261613059472818"/>
          <c:h val="5.8698826136324912E-2"/>
        </c:manualLayout>
      </c:layout>
      <c:overlay val="0"/>
    </c:legend>
    <c:plotVisOnly val="1"/>
    <c:dispBlanksAs val="gap"/>
    <c:showDLblsOverMax val="0"/>
  </c:chart>
  <c:txPr>
    <a:bodyPr/>
    <a:lstStyle/>
    <a:p>
      <a:pPr>
        <a:defRPr sz="1200">
          <a:latin typeface="+mj-lt"/>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44805497125919E-2"/>
          <c:y val="0.10738605942687787"/>
          <c:w val="0.95619031130415744"/>
          <c:h val="0.70399519361127427"/>
        </c:manualLayout>
      </c:layout>
      <c:lineChart>
        <c:grouping val="standard"/>
        <c:varyColors val="0"/>
        <c:ser>
          <c:idx val="0"/>
          <c:order val="0"/>
          <c:tx>
            <c:strRef>
              <c:f>Sheet1!$B$1</c:f>
              <c:strCache>
                <c:ptCount val="1"/>
                <c:pt idx="0">
                  <c:v>Disagree (1/2%)</c:v>
                </c:pt>
              </c:strCache>
            </c:strRef>
          </c:tx>
          <c:spPr>
            <a:ln w="15875">
              <a:solidFill>
                <a:schemeClr val="accent2"/>
              </a:solidFill>
            </a:ln>
          </c:spPr>
          <c:marker>
            <c:symbol val="diamond"/>
            <c:size val="7"/>
            <c:spPr>
              <a:solidFill>
                <a:schemeClr val="accent2"/>
              </a:solidFill>
              <a:ln>
                <a:solidFill>
                  <a:schemeClr val="accent2"/>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Dublin</c:v>
                </c:pt>
                <c:pt idx="1">
                  <c:v>Rest of Leinster</c:v>
                </c:pt>
                <c:pt idx="2">
                  <c:v>TOTAL</c:v>
                </c:pt>
                <c:pt idx="3">
                  <c:v>Connaught/Ulster</c:v>
                </c:pt>
                <c:pt idx="4">
                  <c:v>Munster</c:v>
                </c:pt>
              </c:strCache>
            </c:strRef>
          </c:cat>
          <c:val>
            <c:numRef>
              <c:f>Sheet1!$B$2:$B$6</c:f>
              <c:numCache>
                <c:formatCode>0.00</c:formatCode>
                <c:ptCount val="5"/>
                <c:pt idx="0">
                  <c:v>44</c:v>
                </c:pt>
                <c:pt idx="1">
                  <c:v>48</c:v>
                </c:pt>
                <c:pt idx="2">
                  <c:v>47</c:v>
                </c:pt>
                <c:pt idx="3">
                  <c:v>46</c:v>
                </c:pt>
                <c:pt idx="4">
                  <c:v>48</c:v>
                </c:pt>
              </c:numCache>
            </c:numRef>
          </c:val>
          <c:smooth val="0"/>
          <c:extLst>
            <c:ext xmlns:c16="http://schemas.microsoft.com/office/drawing/2014/chart" uri="{C3380CC4-5D6E-409C-BE32-E72D297353CC}">
              <c16:uniqueId val="{00000000-383D-44DF-ADEC-37144D59202B}"/>
            </c:ext>
          </c:extLst>
        </c:ser>
        <c:ser>
          <c:idx val="1"/>
          <c:order val="1"/>
          <c:tx>
            <c:strRef>
              <c:f>Sheet1!$C$1</c:f>
              <c:strCache>
                <c:ptCount val="1"/>
                <c:pt idx="0">
                  <c:v>Agree (4/5%)</c:v>
                </c:pt>
              </c:strCache>
            </c:strRef>
          </c:tx>
          <c:spPr>
            <a:ln>
              <a:solidFill>
                <a:srgbClr val="00B050">
                  <a:alpha val="99000"/>
                </a:srgbClr>
              </a:solidFill>
            </a:ln>
          </c:spPr>
          <c:marker>
            <c:spPr>
              <a:solidFill>
                <a:srgbClr val="00B050"/>
              </a:solidFill>
              <a:ln>
                <a:solidFill>
                  <a:srgbClr val="00B05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Dublin</c:v>
                </c:pt>
                <c:pt idx="1">
                  <c:v>Rest of Leinster</c:v>
                </c:pt>
                <c:pt idx="2">
                  <c:v>TOTAL</c:v>
                </c:pt>
                <c:pt idx="3">
                  <c:v>Connaught/Ulster</c:v>
                </c:pt>
                <c:pt idx="4">
                  <c:v>Munster</c:v>
                </c:pt>
              </c:strCache>
            </c:strRef>
          </c:cat>
          <c:val>
            <c:numRef>
              <c:f>Sheet1!$C$2:$C$6</c:f>
              <c:numCache>
                <c:formatCode>General</c:formatCode>
                <c:ptCount val="5"/>
                <c:pt idx="0">
                  <c:v>29</c:v>
                </c:pt>
                <c:pt idx="1">
                  <c:v>25</c:v>
                </c:pt>
                <c:pt idx="2">
                  <c:v>23</c:v>
                </c:pt>
                <c:pt idx="3">
                  <c:v>20</c:v>
                </c:pt>
                <c:pt idx="4">
                  <c:v>17</c:v>
                </c:pt>
              </c:numCache>
            </c:numRef>
          </c:val>
          <c:smooth val="0"/>
          <c:extLst>
            <c:ext xmlns:c16="http://schemas.microsoft.com/office/drawing/2014/chart" uri="{C3380CC4-5D6E-409C-BE32-E72D297353CC}">
              <c16:uniqueId val="{00000000-46E9-4BB9-8AA2-253E27686315}"/>
            </c:ext>
          </c:extLst>
        </c:ser>
        <c:dLbls>
          <c:dLblPos val="t"/>
          <c:showLegendKey val="0"/>
          <c:showVal val="1"/>
          <c:showCatName val="0"/>
          <c:showSerName val="0"/>
          <c:showPercent val="0"/>
          <c:showBubbleSize val="0"/>
        </c:dLbls>
        <c:marker val="1"/>
        <c:smooth val="0"/>
        <c:axId val="2118791784"/>
        <c:axId val="2140495176"/>
      </c:lineChart>
      <c:catAx>
        <c:axId val="2118791784"/>
        <c:scaling>
          <c:orientation val="minMax"/>
        </c:scaling>
        <c:delete val="0"/>
        <c:axPos val="b"/>
        <c:numFmt formatCode="General" sourceLinked="0"/>
        <c:majorTickMark val="out"/>
        <c:minorTickMark val="none"/>
        <c:tickLblPos val="nextTo"/>
        <c:spPr>
          <a:ln w="9525">
            <a:solidFill>
              <a:srgbClr val="FFFFFF"/>
            </a:solidFill>
          </a:ln>
        </c:spPr>
        <c:crossAx val="2140495176"/>
        <c:crosses val="autoZero"/>
        <c:auto val="1"/>
        <c:lblAlgn val="ctr"/>
        <c:lblOffset val="100"/>
        <c:noMultiLvlLbl val="0"/>
      </c:catAx>
      <c:valAx>
        <c:axId val="2140495176"/>
        <c:scaling>
          <c:orientation val="minMax"/>
          <c:max val="70"/>
          <c:min val="10"/>
        </c:scaling>
        <c:delete val="0"/>
        <c:axPos val="l"/>
        <c:numFmt formatCode="0" sourceLinked="0"/>
        <c:majorTickMark val="out"/>
        <c:minorTickMark val="none"/>
        <c:tickLblPos val="nextTo"/>
        <c:crossAx val="2118791784"/>
        <c:crosses val="autoZero"/>
        <c:crossBetween val="between"/>
      </c:valAx>
    </c:plotArea>
    <c:legend>
      <c:legendPos val="t"/>
      <c:layout>
        <c:manualLayout>
          <c:xMode val="edge"/>
          <c:yMode val="edge"/>
          <c:x val="0.19027883148064884"/>
          <c:y val="1.146531977747349E-2"/>
          <c:w val="0.28266239707227814"/>
          <c:h val="5.8698826136324912E-2"/>
        </c:manualLayout>
      </c:layout>
      <c:overlay val="0"/>
    </c:legend>
    <c:plotVisOnly val="1"/>
    <c:dispBlanksAs val="gap"/>
    <c:showDLblsOverMax val="0"/>
  </c:chart>
  <c:txPr>
    <a:bodyPr/>
    <a:lstStyle/>
    <a:p>
      <a:pPr>
        <a:defRPr sz="1200">
          <a:latin typeface="+mj-lt"/>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percentStacked"/>
        <c:varyColors val="0"/>
        <c:ser>
          <c:idx val="0"/>
          <c:order val="0"/>
          <c:tx>
            <c:strRef>
              <c:f>Sheet1!$B$1</c:f>
              <c:strCache>
                <c:ptCount val="1"/>
                <c:pt idx="0">
                  <c:v>55+</c:v>
                </c:pt>
              </c:strCache>
            </c:strRef>
          </c:tx>
          <c:spPr>
            <a:solidFill>
              <a:srgbClr val="C8DBB7"/>
            </a:solidFill>
          </c:spPr>
          <c:invertIfNegative val="0"/>
          <c:dLbls>
            <c:numFmt formatCode="0" sourceLinked="0"/>
            <c:spPr>
              <a:noFill/>
              <a:ln>
                <a:noFill/>
              </a:ln>
              <a:effectLst/>
            </c:spPr>
            <c:txPr>
              <a:bodyPr/>
              <a:lstStyle/>
              <a:p>
                <a:pPr>
                  <a:defRPr sz="1400" b="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Sheet1!$B$2:$B$2</c:f>
              <c:numCache>
                <c:formatCode>0.00</c:formatCode>
                <c:ptCount val="1"/>
                <c:pt idx="0">
                  <c:v>34</c:v>
                </c:pt>
              </c:numCache>
            </c:numRef>
          </c:val>
          <c:extLst>
            <c:ext xmlns:c16="http://schemas.microsoft.com/office/drawing/2014/chart" uri="{C3380CC4-5D6E-409C-BE32-E72D297353CC}">
              <c16:uniqueId val="{00000000-E8CA-45A7-B746-9BF2C4D00610}"/>
            </c:ext>
          </c:extLst>
        </c:ser>
        <c:ser>
          <c:idx val="1"/>
          <c:order val="1"/>
          <c:tx>
            <c:strRef>
              <c:f>Sheet1!$C$1</c:f>
              <c:strCache>
                <c:ptCount val="1"/>
                <c:pt idx="0">
                  <c:v>45-54</c:v>
                </c:pt>
              </c:strCache>
            </c:strRef>
          </c:tx>
          <c:spPr>
            <a:solidFill>
              <a:srgbClr val="A9C98A"/>
            </a:solidFill>
          </c:spPr>
          <c:invertIfNegative val="0"/>
          <c:dLbls>
            <c:numFmt formatCode="0" sourceLinked="0"/>
            <c:spPr>
              <a:noFill/>
              <a:ln>
                <a:noFill/>
              </a:ln>
              <a:effectLst/>
            </c:spPr>
            <c:txPr>
              <a:bodyPr/>
              <a:lstStyle/>
              <a:p>
                <a:pPr>
                  <a:defRPr sz="1400" b="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Sheet1!$C$2:$C$2</c:f>
              <c:numCache>
                <c:formatCode>0.00</c:formatCode>
                <c:ptCount val="1"/>
                <c:pt idx="0">
                  <c:v>18</c:v>
                </c:pt>
              </c:numCache>
            </c:numRef>
          </c:val>
          <c:extLst>
            <c:ext xmlns:c16="http://schemas.microsoft.com/office/drawing/2014/chart" uri="{C3380CC4-5D6E-409C-BE32-E72D297353CC}">
              <c16:uniqueId val="{00000001-E8CA-45A7-B746-9BF2C4D00610}"/>
            </c:ext>
          </c:extLst>
        </c:ser>
        <c:ser>
          <c:idx val="2"/>
          <c:order val="2"/>
          <c:tx>
            <c:strRef>
              <c:f>Sheet1!$D$1</c:f>
              <c:strCache>
                <c:ptCount val="1"/>
                <c:pt idx="0">
                  <c:v>35-44</c:v>
                </c:pt>
              </c:strCache>
            </c:strRef>
          </c:tx>
          <c:spPr>
            <a:solidFill>
              <a:srgbClr val="81B530"/>
            </a:solidFill>
          </c:spPr>
          <c:invertIfNegative val="0"/>
          <c:dLbls>
            <c:numFmt formatCode="0" sourceLinked="0"/>
            <c:spPr>
              <a:noFill/>
              <a:ln>
                <a:noFill/>
              </a:ln>
              <a:effectLst/>
            </c:spPr>
            <c:txPr>
              <a:bodyPr/>
              <a:lstStyle/>
              <a:p>
                <a:pPr>
                  <a:defRPr sz="1400" b="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Sheet1!$D$2:$D$2</c:f>
              <c:numCache>
                <c:formatCode>0.00</c:formatCode>
                <c:ptCount val="1"/>
                <c:pt idx="0">
                  <c:v>20</c:v>
                </c:pt>
              </c:numCache>
            </c:numRef>
          </c:val>
          <c:extLst>
            <c:ext xmlns:c16="http://schemas.microsoft.com/office/drawing/2014/chart" uri="{C3380CC4-5D6E-409C-BE32-E72D297353CC}">
              <c16:uniqueId val="{00000002-E8CA-45A7-B746-9BF2C4D00610}"/>
            </c:ext>
          </c:extLst>
        </c:ser>
        <c:ser>
          <c:idx val="3"/>
          <c:order val="3"/>
          <c:tx>
            <c:strRef>
              <c:f>Sheet1!$E$1</c:f>
              <c:strCache>
                <c:ptCount val="1"/>
                <c:pt idx="0">
                  <c:v>25-34</c:v>
                </c:pt>
              </c:strCache>
            </c:strRef>
          </c:tx>
          <c:spPr>
            <a:solidFill>
              <a:srgbClr val="72A029"/>
            </a:solidFill>
          </c:spPr>
          <c:invertIfNegative val="0"/>
          <c:dLbls>
            <c:numFmt formatCode="0" sourceLinked="0"/>
            <c:spPr>
              <a:noFill/>
              <a:ln>
                <a:noFill/>
              </a:ln>
              <a:effectLst/>
            </c:spPr>
            <c:txPr>
              <a:bodyPr/>
              <a:lstStyle/>
              <a:p>
                <a:pPr>
                  <a:defRPr sz="1400" b="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Sheet1!$E$2:$E$2</c:f>
              <c:numCache>
                <c:formatCode>0.00</c:formatCode>
                <c:ptCount val="1"/>
                <c:pt idx="0">
                  <c:v>16</c:v>
                </c:pt>
              </c:numCache>
            </c:numRef>
          </c:val>
          <c:extLst>
            <c:ext xmlns:c16="http://schemas.microsoft.com/office/drawing/2014/chart" uri="{C3380CC4-5D6E-409C-BE32-E72D297353CC}">
              <c16:uniqueId val="{00000003-E8CA-45A7-B746-9BF2C4D00610}"/>
            </c:ext>
          </c:extLst>
        </c:ser>
        <c:ser>
          <c:idx val="4"/>
          <c:order val="4"/>
          <c:tx>
            <c:strRef>
              <c:f>Sheet1!$F$1</c:f>
              <c:strCache>
                <c:ptCount val="1"/>
                <c:pt idx="0">
                  <c:v>18-24</c:v>
                </c:pt>
              </c:strCache>
            </c:strRef>
          </c:tx>
          <c:spPr>
            <a:solidFill>
              <a:srgbClr val="608822"/>
            </a:solidFill>
          </c:spPr>
          <c:invertIfNegative val="0"/>
          <c:dLbls>
            <c:numFmt formatCode="0" sourceLinked="0"/>
            <c:spPr>
              <a:noFill/>
              <a:ln>
                <a:noFill/>
              </a:ln>
              <a:effectLst/>
            </c:spPr>
            <c:txPr>
              <a:bodyPr/>
              <a:lstStyle/>
              <a:p>
                <a:pPr>
                  <a:defRPr sz="1400" b="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Sheet1!$F$2:$F$2</c:f>
              <c:numCache>
                <c:formatCode>0.00</c:formatCode>
                <c:ptCount val="1"/>
                <c:pt idx="0">
                  <c:v>12</c:v>
                </c:pt>
              </c:numCache>
            </c:numRef>
          </c:val>
          <c:extLst>
            <c:ext xmlns:c16="http://schemas.microsoft.com/office/drawing/2014/chart" uri="{C3380CC4-5D6E-409C-BE32-E72D297353CC}">
              <c16:uniqueId val="{00000004-E8CA-45A7-B746-9BF2C4D00610}"/>
            </c:ext>
          </c:extLst>
        </c:ser>
        <c:dLbls>
          <c:dLblPos val="ctr"/>
          <c:showLegendKey val="0"/>
          <c:showVal val="1"/>
          <c:showCatName val="0"/>
          <c:showSerName val="0"/>
          <c:showPercent val="0"/>
          <c:showBubbleSize val="0"/>
        </c:dLbls>
        <c:gapWidth val="100"/>
        <c:overlap val="100"/>
        <c:axId val="-2068027336"/>
        <c:axId val="-2113994440"/>
      </c:barChart>
      <c:catAx>
        <c:axId val="-2068027336"/>
        <c:scaling>
          <c:orientation val="minMax"/>
        </c:scaling>
        <c:delete val="0"/>
        <c:axPos val="b"/>
        <c:numFmt formatCode="General" sourceLinked="0"/>
        <c:majorTickMark val="out"/>
        <c:minorTickMark val="none"/>
        <c:tickLblPos val="low"/>
        <c:spPr>
          <a:ln w="9525">
            <a:solidFill>
              <a:srgbClr val="FFFFFF"/>
            </a:solidFill>
          </a:ln>
        </c:spPr>
        <c:txPr>
          <a:bodyPr/>
          <a:lstStyle/>
          <a:p>
            <a:pPr>
              <a:defRPr sz="1000" b="0">
                <a:solidFill>
                  <a:srgbClr val="3D3D3D"/>
                </a:solidFill>
              </a:defRPr>
            </a:pPr>
            <a:endParaRPr lang="en-US"/>
          </a:p>
        </c:txPr>
        <c:crossAx val="-2113994440"/>
        <c:crosses val="autoZero"/>
        <c:auto val="1"/>
        <c:lblAlgn val="ctr"/>
        <c:lblOffset val="100"/>
        <c:noMultiLvlLbl val="0"/>
      </c:catAx>
      <c:valAx>
        <c:axId val="-2113994440"/>
        <c:scaling>
          <c:orientation val="minMax"/>
        </c:scaling>
        <c:delete val="1"/>
        <c:axPos val="l"/>
        <c:numFmt formatCode="0%" sourceLinked="0"/>
        <c:majorTickMark val="out"/>
        <c:minorTickMark val="none"/>
        <c:tickLblPos val="nextTo"/>
        <c:crossAx val="-2068027336"/>
        <c:crosses val="autoZero"/>
        <c:crossBetween val="between"/>
      </c:valAx>
    </c:plotArea>
    <c:legend>
      <c:legendPos val="l"/>
      <c:layout>
        <c:manualLayout>
          <c:xMode val="edge"/>
          <c:yMode val="edge"/>
          <c:x val="3.8289967468602443E-2"/>
          <c:y val="4.8831797499305295E-2"/>
          <c:w val="0.33404529414576978"/>
          <c:h val="0.74095562238312729"/>
        </c:manualLayout>
      </c:layout>
      <c:overlay val="0"/>
      <c:txPr>
        <a:bodyPr/>
        <a:lstStyle/>
        <a:p>
          <a:pPr>
            <a:defRPr sz="1400" b="0">
              <a:solidFill>
                <a:srgbClr val="3D3D3D"/>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percentStacked"/>
        <c:varyColors val="0"/>
        <c:ser>
          <c:idx val="0"/>
          <c:order val="0"/>
          <c:tx>
            <c:strRef>
              <c:f>Sheet1!$B$1</c:f>
              <c:strCache>
                <c:ptCount val="1"/>
                <c:pt idx="0">
                  <c:v>Conn/Uls</c:v>
                </c:pt>
              </c:strCache>
            </c:strRef>
          </c:tx>
          <c:spPr>
            <a:solidFill>
              <a:srgbClr val="E6ADC0"/>
            </a:solidFill>
          </c:spPr>
          <c:invertIfNegative val="0"/>
          <c:dLbls>
            <c:numFmt formatCode="0" sourceLinked="0"/>
            <c:spPr>
              <a:noFill/>
              <a:ln>
                <a:noFill/>
              </a:ln>
              <a:effectLst/>
            </c:spPr>
            <c:txPr>
              <a:bodyPr/>
              <a:lstStyle/>
              <a:p>
                <a:pPr>
                  <a:defRPr sz="1400" b="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Sheet1!$B$2:$B$2</c:f>
              <c:numCache>
                <c:formatCode>0.00</c:formatCode>
                <c:ptCount val="1"/>
                <c:pt idx="0">
                  <c:v>17</c:v>
                </c:pt>
              </c:numCache>
            </c:numRef>
          </c:val>
          <c:extLst>
            <c:ext xmlns:c16="http://schemas.microsoft.com/office/drawing/2014/chart" uri="{C3380CC4-5D6E-409C-BE32-E72D297353CC}">
              <c16:uniqueId val="{00000000-98FD-40F0-AF98-64A8B8FA632C}"/>
            </c:ext>
          </c:extLst>
        </c:ser>
        <c:ser>
          <c:idx val="1"/>
          <c:order val="1"/>
          <c:tx>
            <c:strRef>
              <c:f>Sheet1!$C$1</c:f>
              <c:strCache>
                <c:ptCount val="1"/>
                <c:pt idx="0">
                  <c:v>Rest of Leinster</c:v>
                </c:pt>
              </c:strCache>
            </c:strRef>
          </c:tx>
          <c:spPr>
            <a:solidFill>
              <a:srgbClr val="D96994"/>
            </a:solidFill>
          </c:spPr>
          <c:invertIfNegative val="0"/>
          <c:dLbls>
            <c:numFmt formatCode="0" sourceLinked="0"/>
            <c:spPr>
              <a:noFill/>
              <a:ln>
                <a:noFill/>
              </a:ln>
              <a:effectLst/>
            </c:spPr>
            <c:txPr>
              <a:bodyPr/>
              <a:lstStyle/>
              <a:p>
                <a:pPr>
                  <a:defRPr sz="1400" b="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Sheet1!$C$2:$C$2</c:f>
              <c:numCache>
                <c:formatCode>0.00</c:formatCode>
                <c:ptCount val="1"/>
                <c:pt idx="0">
                  <c:v>27</c:v>
                </c:pt>
              </c:numCache>
            </c:numRef>
          </c:val>
          <c:extLst>
            <c:ext xmlns:c16="http://schemas.microsoft.com/office/drawing/2014/chart" uri="{C3380CC4-5D6E-409C-BE32-E72D297353CC}">
              <c16:uniqueId val="{00000001-98FD-40F0-AF98-64A8B8FA632C}"/>
            </c:ext>
          </c:extLst>
        </c:ser>
        <c:ser>
          <c:idx val="2"/>
          <c:order val="2"/>
          <c:tx>
            <c:strRef>
              <c:f>Sheet1!$D$1</c:f>
              <c:strCache>
                <c:ptCount val="1"/>
                <c:pt idx="0">
                  <c:v>Munster</c:v>
                </c:pt>
              </c:strCache>
            </c:strRef>
          </c:tx>
          <c:spPr>
            <a:solidFill>
              <a:srgbClr val="C4016E"/>
            </a:solidFill>
          </c:spPr>
          <c:invertIfNegative val="0"/>
          <c:dLbls>
            <c:numFmt formatCode="0" sourceLinked="0"/>
            <c:spPr>
              <a:noFill/>
              <a:ln>
                <a:noFill/>
              </a:ln>
              <a:effectLst/>
            </c:spPr>
            <c:txPr>
              <a:bodyPr/>
              <a:lstStyle/>
              <a:p>
                <a:pPr>
                  <a:defRPr sz="1400" b="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Sheet1!$D$2:$D$2</c:f>
              <c:numCache>
                <c:formatCode>0.00</c:formatCode>
                <c:ptCount val="1"/>
                <c:pt idx="0">
                  <c:v>27</c:v>
                </c:pt>
              </c:numCache>
            </c:numRef>
          </c:val>
          <c:extLst>
            <c:ext xmlns:c16="http://schemas.microsoft.com/office/drawing/2014/chart" uri="{C3380CC4-5D6E-409C-BE32-E72D297353CC}">
              <c16:uniqueId val="{00000002-98FD-40F0-AF98-64A8B8FA632C}"/>
            </c:ext>
          </c:extLst>
        </c:ser>
        <c:ser>
          <c:idx val="3"/>
          <c:order val="3"/>
          <c:tx>
            <c:strRef>
              <c:f>Sheet1!$E$1</c:f>
              <c:strCache>
                <c:ptCount val="1"/>
                <c:pt idx="0">
                  <c:v>Dublin</c:v>
                </c:pt>
              </c:strCache>
            </c:strRef>
          </c:tx>
          <c:spPr>
            <a:solidFill>
              <a:srgbClr val="A5015B"/>
            </a:solidFill>
          </c:spPr>
          <c:invertIfNegative val="0"/>
          <c:dLbls>
            <c:numFmt formatCode="0" sourceLinked="0"/>
            <c:spPr>
              <a:noFill/>
              <a:ln>
                <a:noFill/>
              </a:ln>
              <a:effectLst/>
            </c:spPr>
            <c:txPr>
              <a:bodyPr/>
              <a:lstStyle/>
              <a:p>
                <a:pPr>
                  <a:defRPr sz="1400" b="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Sheet1!$E$2:$E$2</c:f>
              <c:numCache>
                <c:formatCode>0.00</c:formatCode>
                <c:ptCount val="1"/>
                <c:pt idx="0">
                  <c:v>29</c:v>
                </c:pt>
              </c:numCache>
            </c:numRef>
          </c:val>
          <c:extLst>
            <c:ext xmlns:c16="http://schemas.microsoft.com/office/drawing/2014/chart" uri="{C3380CC4-5D6E-409C-BE32-E72D297353CC}">
              <c16:uniqueId val="{00000003-98FD-40F0-AF98-64A8B8FA632C}"/>
            </c:ext>
          </c:extLst>
        </c:ser>
        <c:dLbls>
          <c:dLblPos val="ctr"/>
          <c:showLegendKey val="0"/>
          <c:showVal val="1"/>
          <c:showCatName val="0"/>
          <c:showSerName val="0"/>
          <c:showPercent val="0"/>
          <c:showBubbleSize val="0"/>
        </c:dLbls>
        <c:gapWidth val="100"/>
        <c:overlap val="100"/>
        <c:axId val="-2068027336"/>
        <c:axId val="-2113994440"/>
      </c:barChart>
      <c:catAx>
        <c:axId val="-2068027336"/>
        <c:scaling>
          <c:orientation val="minMax"/>
        </c:scaling>
        <c:delete val="0"/>
        <c:axPos val="b"/>
        <c:numFmt formatCode="General" sourceLinked="0"/>
        <c:majorTickMark val="out"/>
        <c:minorTickMark val="none"/>
        <c:tickLblPos val="low"/>
        <c:spPr>
          <a:ln w="9525">
            <a:solidFill>
              <a:srgbClr val="FFFFFF"/>
            </a:solidFill>
          </a:ln>
        </c:spPr>
        <c:txPr>
          <a:bodyPr/>
          <a:lstStyle/>
          <a:p>
            <a:pPr>
              <a:defRPr sz="1000" b="0">
                <a:solidFill>
                  <a:srgbClr val="3D3D3D"/>
                </a:solidFill>
              </a:defRPr>
            </a:pPr>
            <a:endParaRPr lang="en-US"/>
          </a:p>
        </c:txPr>
        <c:crossAx val="-2113994440"/>
        <c:crosses val="autoZero"/>
        <c:auto val="1"/>
        <c:lblAlgn val="ctr"/>
        <c:lblOffset val="100"/>
        <c:noMultiLvlLbl val="0"/>
      </c:catAx>
      <c:valAx>
        <c:axId val="-2113994440"/>
        <c:scaling>
          <c:orientation val="minMax"/>
        </c:scaling>
        <c:delete val="1"/>
        <c:axPos val="l"/>
        <c:numFmt formatCode="0%" sourceLinked="0"/>
        <c:majorTickMark val="out"/>
        <c:minorTickMark val="none"/>
        <c:tickLblPos val="nextTo"/>
        <c:crossAx val="-2068027336"/>
        <c:crosses val="autoZero"/>
        <c:crossBetween val="between"/>
      </c:valAx>
    </c:plotArea>
    <c:legend>
      <c:legendPos val="l"/>
      <c:layout>
        <c:manualLayout>
          <c:xMode val="edge"/>
          <c:yMode val="edge"/>
          <c:x val="3.2819972115944951E-2"/>
          <c:y val="0.136565445523398"/>
          <c:w val="0.50243845501488749"/>
          <c:h val="0.82521286937178995"/>
        </c:manualLayout>
      </c:layout>
      <c:overlay val="0"/>
      <c:txPr>
        <a:bodyPr/>
        <a:lstStyle/>
        <a:p>
          <a:pPr>
            <a:defRPr sz="1400" b="0">
              <a:solidFill>
                <a:srgbClr val="3D3D3D"/>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col"/>
        <c:grouping val="percentStacked"/>
        <c:varyColors val="0"/>
        <c:ser>
          <c:idx val="0"/>
          <c:order val="0"/>
          <c:tx>
            <c:strRef>
              <c:f>Sheet1!$B$1</c:f>
              <c:strCache>
                <c:ptCount val="1"/>
                <c:pt idx="0">
                  <c:v>C2DE</c:v>
                </c:pt>
              </c:strCache>
            </c:strRef>
          </c:tx>
          <c:spPr>
            <a:solidFill>
              <a:srgbClr val="CBAED9"/>
            </a:solidFill>
          </c:spPr>
          <c:invertIfNegative val="0"/>
          <c:dLbls>
            <c:numFmt formatCode="0" sourceLinked="0"/>
            <c:spPr>
              <a:noFill/>
              <a:ln>
                <a:noFill/>
              </a:ln>
              <a:effectLst/>
            </c:spPr>
            <c:txPr>
              <a:bodyPr/>
              <a:lstStyle/>
              <a:p>
                <a:pPr>
                  <a:defRPr sz="1400" b="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Sheet1!$B$2:$B$2</c:f>
              <c:numCache>
                <c:formatCode>0.00</c:formatCode>
                <c:ptCount val="1"/>
                <c:pt idx="0">
                  <c:v>51</c:v>
                </c:pt>
              </c:numCache>
            </c:numRef>
          </c:val>
          <c:extLst>
            <c:ext xmlns:c16="http://schemas.microsoft.com/office/drawing/2014/chart" uri="{C3380CC4-5D6E-409C-BE32-E72D297353CC}">
              <c16:uniqueId val="{00000000-59F3-4895-82CE-69A5B0C655C8}"/>
            </c:ext>
          </c:extLst>
        </c:ser>
        <c:ser>
          <c:idx val="1"/>
          <c:order val="1"/>
          <c:tx>
            <c:strRef>
              <c:f>Sheet1!$C$1</c:f>
              <c:strCache>
                <c:ptCount val="1"/>
                <c:pt idx="0">
                  <c:v>ABC1</c:v>
                </c:pt>
              </c:strCache>
            </c:strRef>
          </c:tx>
          <c:spPr>
            <a:solidFill>
              <a:srgbClr val="891F77"/>
            </a:solidFill>
          </c:spPr>
          <c:invertIfNegative val="0"/>
          <c:dLbls>
            <c:numFmt formatCode="0" sourceLinked="0"/>
            <c:spPr>
              <a:noFill/>
              <a:ln>
                <a:noFill/>
              </a:ln>
              <a:effectLst/>
            </c:spPr>
            <c:txPr>
              <a:bodyPr/>
              <a:lstStyle/>
              <a:p>
                <a:pPr>
                  <a:defRPr sz="1400" b="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TOTAL</c:v>
                </c:pt>
              </c:strCache>
            </c:strRef>
          </c:cat>
          <c:val>
            <c:numRef>
              <c:f>Sheet1!$C$2:$C$2</c:f>
              <c:numCache>
                <c:formatCode>0.00</c:formatCode>
                <c:ptCount val="1"/>
                <c:pt idx="0">
                  <c:v>49</c:v>
                </c:pt>
              </c:numCache>
            </c:numRef>
          </c:val>
          <c:extLst>
            <c:ext xmlns:c16="http://schemas.microsoft.com/office/drawing/2014/chart" uri="{C3380CC4-5D6E-409C-BE32-E72D297353CC}">
              <c16:uniqueId val="{00000001-59F3-4895-82CE-69A5B0C655C8}"/>
            </c:ext>
          </c:extLst>
        </c:ser>
        <c:dLbls>
          <c:dLblPos val="ctr"/>
          <c:showLegendKey val="0"/>
          <c:showVal val="1"/>
          <c:showCatName val="0"/>
          <c:showSerName val="0"/>
          <c:showPercent val="0"/>
          <c:showBubbleSize val="0"/>
        </c:dLbls>
        <c:gapWidth val="100"/>
        <c:overlap val="100"/>
        <c:axId val="-2068027336"/>
        <c:axId val="-2113994440"/>
      </c:barChart>
      <c:catAx>
        <c:axId val="-2068027336"/>
        <c:scaling>
          <c:orientation val="minMax"/>
        </c:scaling>
        <c:delete val="0"/>
        <c:axPos val="b"/>
        <c:numFmt formatCode="General" sourceLinked="0"/>
        <c:majorTickMark val="out"/>
        <c:minorTickMark val="none"/>
        <c:tickLblPos val="low"/>
        <c:spPr>
          <a:ln w="9525">
            <a:solidFill>
              <a:srgbClr val="FFFFFF"/>
            </a:solidFill>
          </a:ln>
        </c:spPr>
        <c:txPr>
          <a:bodyPr/>
          <a:lstStyle/>
          <a:p>
            <a:pPr>
              <a:defRPr sz="1000" b="0">
                <a:solidFill>
                  <a:srgbClr val="3D3D3D"/>
                </a:solidFill>
              </a:defRPr>
            </a:pPr>
            <a:endParaRPr lang="en-US"/>
          </a:p>
        </c:txPr>
        <c:crossAx val="-2113994440"/>
        <c:crosses val="autoZero"/>
        <c:auto val="1"/>
        <c:lblAlgn val="ctr"/>
        <c:lblOffset val="100"/>
        <c:noMultiLvlLbl val="0"/>
      </c:catAx>
      <c:valAx>
        <c:axId val="-2113994440"/>
        <c:scaling>
          <c:orientation val="minMax"/>
        </c:scaling>
        <c:delete val="1"/>
        <c:axPos val="l"/>
        <c:numFmt formatCode="0%" sourceLinked="0"/>
        <c:majorTickMark val="out"/>
        <c:minorTickMark val="none"/>
        <c:tickLblPos val="nextTo"/>
        <c:crossAx val="-2068027336"/>
        <c:crosses val="autoZero"/>
        <c:crossBetween val="between"/>
      </c:valAx>
    </c:plotArea>
    <c:legend>
      <c:legendPos val="l"/>
      <c:overlay val="0"/>
      <c:txPr>
        <a:bodyPr/>
        <a:lstStyle/>
        <a:p>
          <a:pPr>
            <a:defRPr sz="1400" b="0">
              <a:solidFill>
                <a:srgbClr val="3D3D3D"/>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pieChart>
        <c:varyColors val="1"/>
        <c:ser>
          <c:idx val="0"/>
          <c:order val="0"/>
          <c:tx>
            <c:strRef>
              <c:f>Sheet1!$B$1</c:f>
              <c:strCache>
                <c:ptCount val="1"/>
                <c:pt idx="0">
                  <c:v>TOTAL</c:v>
                </c:pt>
              </c:strCache>
            </c:strRef>
          </c:tx>
          <c:dPt>
            <c:idx val="0"/>
            <c:bubble3D val="0"/>
            <c:spPr>
              <a:solidFill>
                <a:srgbClr val="D00E59"/>
              </a:solidFill>
            </c:spPr>
            <c:extLst>
              <c:ext xmlns:c16="http://schemas.microsoft.com/office/drawing/2014/chart" uri="{C3380CC4-5D6E-409C-BE32-E72D297353CC}">
                <c16:uniqueId val="{00000001-D410-49A5-AB54-8C06568FB176}"/>
              </c:ext>
            </c:extLst>
          </c:dPt>
          <c:dPt>
            <c:idx val="1"/>
            <c:bubble3D val="0"/>
            <c:spPr>
              <a:solidFill>
                <a:srgbClr val="0084BE"/>
              </a:solidFill>
            </c:spPr>
            <c:extLst>
              <c:ext xmlns:c16="http://schemas.microsoft.com/office/drawing/2014/chart" uri="{C3380CC4-5D6E-409C-BE32-E72D297353CC}">
                <c16:uniqueId val="{00000003-D410-49A5-AB54-8C06568FB176}"/>
              </c:ext>
            </c:extLst>
          </c:dPt>
          <c:dLbls>
            <c:spPr>
              <a:noFill/>
              <a:ln>
                <a:noFill/>
              </a:ln>
              <a:effectLst/>
            </c:spPr>
            <c:txPr>
              <a:bodyPr wrap="square" lIns="38100" tIns="19050" rIns="38100" bIns="19050" anchor="ctr">
                <a:spAutoFit/>
              </a:bodyPr>
              <a:lstStyle/>
              <a:p>
                <a:pPr>
                  <a:defRPr sz="1600">
                    <a:solidFill>
                      <a:schemeClr val="bg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54</c:v>
                </c:pt>
                <c:pt idx="1">
                  <c:v>46</c:v>
                </c:pt>
              </c:numCache>
            </c:numRef>
          </c:val>
          <c:extLst>
            <c:ext xmlns:c16="http://schemas.microsoft.com/office/drawing/2014/chart" uri="{C3380CC4-5D6E-409C-BE32-E72D297353CC}">
              <c16:uniqueId val="{00000004-D410-49A5-AB54-8C06568FB176}"/>
            </c:ext>
          </c:extLst>
        </c:ser>
        <c:dLbls>
          <c:dLblPos val="ctr"/>
          <c:showLegendKey val="0"/>
          <c:showVal val="1"/>
          <c:showCatName val="0"/>
          <c:showSerName val="0"/>
          <c:showPercent val="0"/>
          <c:showBubbleSize val="0"/>
          <c:showLeaderLines val="1"/>
        </c:dLbls>
        <c:firstSliceAng val="0"/>
      </c:pieChart>
    </c:plotArea>
    <c:legend>
      <c:legendPos val="b"/>
      <c:overlay val="0"/>
      <c:txPr>
        <a:bodyPr/>
        <a:lstStyle/>
        <a:p>
          <a:pPr>
            <a:defRPr sz="1200" b="0">
              <a:solidFill>
                <a:srgbClr val="3D3D3D"/>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TOTAL</c:v>
                </c:pt>
              </c:strCache>
            </c:strRef>
          </c:tx>
          <c:spPr>
            <a:solidFill>
              <a:srgbClr val="D00E59"/>
            </a:solidFill>
          </c:spPr>
          <c:invertIfNegative val="0"/>
          <c:dLbls>
            <c:numFmt formatCode="0" sourceLinked="0"/>
            <c:spPr>
              <a:noFill/>
              <a:ln>
                <a:noFill/>
              </a:ln>
              <a:effectLst/>
            </c:spPr>
            <c:txPr>
              <a:bodyPr/>
              <a:lstStyle/>
              <a:p>
                <a:pPr>
                  <a:defRPr sz="1400" b="0">
                    <a:solidFill>
                      <a:srgbClr val="3D3D3D"/>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Less than 1 year</c:v>
                </c:pt>
                <c:pt idx="1">
                  <c:v>1 to 2 years</c:v>
                </c:pt>
                <c:pt idx="2">
                  <c:v>3 to 5 years</c:v>
                </c:pt>
                <c:pt idx="3">
                  <c:v>6 to 10 years</c:v>
                </c:pt>
                <c:pt idx="4">
                  <c:v>11 to 12 years</c:v>
                </c:pt>
                <c:pt idx="5">
                  <c:v>13 to 17 years</c:v>
                </c:pt>
                <c:pt idx="6">
                  <c:v>18+ years</c:v>
                </c:pt>
              </c:strCache>
            </c:strRef>
          </c:cat>
          <c:val>
            <c:numRef>
              <c:f>Sheet1!$B$2:$B$8</c:f>
              <c:numCache>
                <c:formatCode>0.00</c:formatCode>
                <c:ptCount val="7"/>
                <c:pt idx="0">
                  <c:v>5</c:v>
                </c:pt>
                <c:pt idx="1">
                  <c:v>9</c:v>
                </c:pt>
                <c:pt idx="2">
                  <c:v>15</c:v>
                </c:pt>
                <c:pt idx="3">
                  <c:v>19</c:v>
                </c:pt>
                <c:pt idx="4">
                  <c:v>9</c:v>
                </c:pt>
                <c:pt idx="5">
                  <c:v>23</c:v>
                </c:pt>
                <c:pt idx="6">
                  <c:v>51</c:v>
                </c:pt>
              </c:numCache>
            </c:numRef>
          </c:val>
          <c:extLst>
            <c:ext xmlns:c16="http://schemas.microsoft.com/office/drawing/2014/chart" uri="{C3380CC4-5D6E-409C-BE32-E72D297353CC}">
              <c16:uniqueId val="{00000000-BFF6-4A0B-A458-1171014CDCA6}"/>
            </c:ext>
          </c:extLst>
        </c:ser>
        <c:dLbls>
          <c:dLblPos val="outEnd"/>
          <c:showLegendKey val="0"/>
          <c:showVal val="1"/>
          <c:showCatName val="0"/>
          <c:showSerName val="0"/>
          <c:showPercent val="0"/>
          <c:showBubbleSize val="0"/>
        </c:dLbls>
        <c:gapWidth val="5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FFFFFF"/>
            </a:solidFill>
          </a:ln>
        </c:spPr>
        <c:txPr>
          <a:bodyPr/>
          <a:lstStyle/>
          <a:p>
            <a:pPr>
              <a:defRPr sz="1200" b="0">
                <a:solidFill>
                  <a:srgbClr val="3D3D3D"/>
                </a:solidFill>
              </a:defRPr>
            </a:pPr>
            <a:endParaRPr lang="en-US"/>
          </a:p>
        </c:txPr>
        <c:crossAx val="-2113994440"/>
        <c:crosses val="autoZero"/>
        <c:auto val="1"/>
        <c:lblAlgn val="ctr"/>
        <c:lblOffset val="100"/>
        <c:noMultiLvlLbl val="0"/>
      </c:catAx>
      <c:valAx>
        <c:axId val="-2113994440"/>
        <c:scaling>
          <c:orientation val="minMax"/>
          <c:max val="100"/>
          <c:min val="0"/>
        </c:scaling>
        <c:delete val="1"/>
        <c:axPos val="b"/>
        <c:numFmt formatCode="0" sourceLinked="0"/>
        <c:majorTickMark val="out"/>
        <c:minorTickMark val="none"/>
        <c:tickLblPos val="nextTo"/>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percentStacked"/>
        <c:varyColors val="0"/>
        <c:ser>
          <c:idx val="0"/>
          <c:order val="0"/>
          <c:tx>
            <c:strRef>
              <c:f>Sheet1!$B$1</c:f>
              <c:strCache>
                <c:ptCount val="1"/>
              </c:strCache>
            </c:strRef>
          </c:tx>
          <c:spPr>
            <a:solidFill>
              <a:schemeClr val="accent5">
                <a:lumMod val="60000"/>
                <a:lumOff val="40000"/>
              </a:schemeClr>
            </a:solidFill>
            <a:ln>
              <a:solidFill>
                <a:schemeClr val="tx2"/>
              </a:solidFill>
            </a:ln>
            <a:effectLst/>
          </c:spPr>
          <c:invertIfNegative val="0"/>
          <c:dPt>
            <c:idx val="0"/>
            <c:invertIfNegative val="0"/>
            <c:bubble3D val="0"/>
            <c:spPr>
              <a:solidFill>
                <a:schemeClr val="bg2"/>
              </a:solidFill>
              <a:ln>
                <a:solidFill>
                  <a:schemeClr val="tx2"/>
                </a:solidFill>
              </a:ln>
              <a:effectLst/>
            </c:spPr>
            <c:extLst>
              <c:ext xmlns:c16="http://schemas.microsoft.com/office/drawing/2014/chart" uri="{C3380CC4-5D6E-409C-BE32-E72D297353CC}">
                <c16:uniqueId val="{00000000-392A-4BFA-AB16-B6447BB709B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c:f>
              <c:strCache>
                <c:ptCount val="1"/>
                <c:pt idx="0">
                  <c:v>TOTAL</c:v>
                </c:pt>
              </c:strCache>
            </c:strRef>
          </c:cat>
          <c:val>
            <c:numRef>
              <c:f>Sheet1!$B$2</c:f>
              <c:numCache>
                <c:formatCode>0</c:formatCode>
                <c:ptCount val="1"/>
                <c:pt idx="0">
                  <c:v>3</c:v>
                </c:pt>
              </c:numCache>
            </c:numRef>
          </c:val>
          <c:extLst>
            <c:ext xmlns:c16="http://schemas.microsoft.com/office/drawing/2014/chart" uri="{C3380CC4-5D6E-409C-BE32-E72D297353CC}">
              <c16:uniqueId val="{00000000-B44C-41D6-9E82-F6FC1D02F307}"/>
            </c:ext>
          </c:extLst>
        </c:ser>
        <c:ser>
          <c:idx val="1"/>
          <c:order val="1"/>
          <c:tx>
            <c:strRef>
              <c:f>Sheet1!$C$1</c:f>
              <c:strCache>
                <c:ptCount val="1"/>
              </c:strCache>
            </c:strRef>
          </c:tx>
          <c:spPr>
            <a:solidFill>
              <a:schemeClr val="accent2">
                <a:lumMod val="20000"/>
                <a:lumOff val="8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c:f>
              <c:strCache>
                <c:ptCount val="1"/>
                <c:pt idx="0">
                  <c:v>TOTAL</c:v>
                </c:pt>
              </c:strCache>
            </c:strRef>
          </c:cat>
          <c:val>
            <c:numRef>
              <c:f>Sheet1!$C$2</c:f>
              <c:numCache>
                <c:formatCode>0</c:formatCode>
                <c:ptCount val="1"/>
                <c:pt idx="0">
                  <c:v>18</c:v>
                </c:pt>
              </c:numCache>
            </c:numRef>
          </c:val>
          <c:extLst>
            <c:ext xmlns:c16="http://schemas.microsoft.com/office/drawing/2014/chart" uri="{C3380CC4-5D6E-409C-BE32-E72D297353CC}">
              <c16:uniqueId val="{00000001-B44C-41D6-9E82-F6FC1D02F307}"/>
            </c:ext>
          </c:extLst>
        </c:ser>
        <c:ser>
          <c:idx val="2"/>
          <c:order val="2"/>
          <c:tx>
            <c:strRef>
              <c:f>Sheet1!$D$1</c:f>
              <c:strCache>
                <c:ptCount val="1"/>
              </c:strCache>
            </c:strRef>
          </c:tx>
          <c:spPr>
            <a:solidFill>
              <a:schemeClr val="accent2">
                <a:lumMod val="60000"/>
                <a:lumOff val="4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c:f>
              <c:strCache>
                <c:ptCount val="1"/>
                <c:pt idx="0">
                  <c:v>TOTAL</c:v>
                </c:pt>
              </c:strCache>
            </c:strRef>
          </c:cat>
          <c:val>
            <c:numRef>
              <c:f>Sheet1!$D$2</c:f>
              <c:numCache>
                <c:formatCode>0</c:formatCode>
                <c:ptCount val="1"/>
                <c:pt idx="0">
                  <c:v>22</c:v>
                </c:pt>
              </c:numCache>
            </c:numRef>
          </c:val>
          <c:extLst>
            <c:ext xmlns:c16="http://schemas.microsoft.com/office/drawing/2014/chart" uri="{C3380CC4-5D6E-409C-BE32-E72D297353CC}">
              <c16:uniqueId val="{00000003-B44C-41D6-9E82-F6FC1D02F307}"/>
            </c:ext>
          </c:extLst>
        </c:ser>
        <c:ser>
          <c:idx val="3"/>
          <c:order val="3"/>
          <c:tx>
            <c:strRef>
              <c:f>Sheet1!$E$1</c:f>
              <c:strCache>
                <c:ptCount val="1"/>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c:f>
              <c:strCache>
                <c:ptCount val="1"/>
                <c:pt idx="0">
                  <c:v>TOTAL</c:v>
                </c:pt>
              </c:strCache>
            </c:strRef>
          </c:cat>
          <c:val>
            <c:numRef>
              <c:f>Sheet1!$E$2</c:f>
              <c:numCache>
                <c:formatCode>0</c:formatCode>
                <c:ptCount val="1"/>
                <c:pt idx="0">
                  <c:v>31</c:v>
                </c:pt>
              </c:numCache>
            </c:numRef>
          </c:val>
          <c:extLst>
            <c:ext xmlns:c16="http://schemas.microsoft.com/office/drawing/2014/chart" uri="{C3380CC4-5D6E-409C-BE32-E72D297353CC}">
              <c16:uniqueId val="{00000005-B44C-41D6-9E82-F6FC1D02F307}"/>
            </c:ext>
          </c:extLst>
        </c:ser>
        <c:ser>
          <c:idx val="4"/>
          <c:order val="4"/>
          <c:tx>
            <c:strRef>
              <c:f>Sheet1!$F$1</c:f>
              <c:strCache>
                <c:ptCount val="1"/>
                <c:pt idx="0">
                  <c:v>v willing</c:v>
                </c:pt>
              </c:strCache>
            </c:strRef>
          </c:tx>
          <c:spPr>
            <a:solidFill>
              <a:schemeClr val="accent2">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c:f>
              <c:strCache>
                <c:ptCount val="1"/>
                <c:pt idx="0">
                  <c:v>TOTAL</c:v>
                </c:pt>
              </c:strCache>
            </c:strRef>
          </c:cat>
          <c:val>
            <c:numRef>
              <c:f>Sheet1!$F$2</c:f>
              <c:numCache>
                <c:formatCode>0</c:formatCode>
                <c:ptCount val="1"/>
                <c:pt idx="0">
                  <c:v>26</c:v>
                </c:pt>
              </c:numCache>
            </c:numRef>
          </c:val>
          <c:extLst>
            <c:ext xmlns:c16="http://schemas.microsoft.com/office/drawing/2014/chart" uri="{C3380CC4-5D6E-409C-BE32-E72D297353CC}">
              <c16:uniqueId val="{00000000-0F59-4D94-8A1A-AF0F59B06CAB}"/>
            </c:ext>
          </c:extLst>
        </c:ser>
        <c:dLbls>
          <c:dLblPos val="ctr"/>
          <c:showLegendKey val="0"/>
          <c:showVal val="1"/>
          <c:showCatName val="0"/>
          <c:showSerName val="0"/>
          <c:showPercent val="0"/>
          <c:showBubbleSize val="0"/>
        </c:dLbls>
        <c:gapWidth val="100"/>
        <c:overlap val="100"/>
        <c:axId val="-2068027336"/>
        <c:axId val="-2113994440"/>
      </c:barChart>
      <c:catAx>
        <c:axId val="-2068027336"/>
        <c:scaling>
          <c:orientation val="minMax"/>
        </c:scaling>
        <c:delete val="1"/>
        <c:axPos val="b"/>
        <c:numFmt formatCode="General" sourceLinked="0"/>
        <c:majorTickMark val="out"/>
        <c:minorTickMark val="none"/>
        <c:tickLblPos val="low"/>
        <c:crossAx val="-2113994440"/>
        <c:crosses val="autoZero"/>
        <c:auto val="1"/>
        <c:lblAlgn val="ctr"/>
        <c:lblOffset val="100"/>
        <c:noMultiLvlLbl val="0"/>
      </c:catAx>
      <c:valAx>
        <c:axId val="-2113994440"/>
        <c:scaling>
          <c:orientation val="minMax"/>
        </c:scaling>
        <c:delete val="1"/>
        <c:axPos val="l"/>
        <c:numFmt formatCode="0%" sourceLinked="0"/>
        <c:majorTickMark val="out"/>
        <c:minorTickMark val="none"/>
        <c:tickLblPos val="nextTo"/>
        <c:crossAx val="-2068027336"/>
        <c:crosses val="autoZero"/>
        <c:crossBetween val="between"/>
      </c:valAx>
      <c:spPr>
        <a:noFill/>
        <a:ln>
          <a:noFill/>
        </a:ln>
        <a:effectLst/>
      </c:spPr>
    </c:plotArea>
    <c:plotVisOnly val="1"/>
    <c:dispBlanksAs val="gap"/>
    <c:showDLblsOverMax val="1"/>
  </c:chart>
  <c:spPr>
    <a:noFill/>
    <a:ln w="6350" cap="flat" cmpd="sng" algn="ctr">
      <a:noFill/>
      <a:prstDash val="solid"/>
      <a:miter lim="800000"/>
    </a:ln>
    <a:effectLst/>
  </c:spPr>
  <c:txPr>
    <a:bodyPr/>
    <a:lstStyle/>
    <a:p>
      <a:pPr>
        <a:defRPr sz="1800">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44805497125919E-2"/>
          <c:y val="0.10738605942687787"/>
          <c:w val="0.95619031130415744"/>
          <c:h val="0.70399519361127427"/>
        </c:manualLayout>
      </c:layout>
      <c:lineChart>
        <c:grouping val="standard"/>
        <c:varyColors val="0"/>
        <c:ser>
          <c:idx val="0"/>
          <c:order val="0"/>
          <c:tx>
            <c:strRef>
              <c:f>Sheet1!$B$1</c:f>
              <c:strCache>
                <c:ptCount val="1"/>
                <c:pt idx="0">
                  <c:v>Very / Extremely concerned (4/5%)</c:v>
                </c:pt>
              </c:strCache>
            </c:strRef>
          </c:tx>
          <c:spPr>
            <a:ln w="15875">
              <a:solidFill>
                <a:schemeClr val="accent2"/>
              </a:solidFill>
            </a:ln>
          </c:spPr>
          <c:marker>
            <c:symbol val="diamond"/>
            <c:size val="7"/>
            <c:spPr>
              <a:solidFill>
                <a:schemeClr val="accent2"/>
              </a:solidFill>
              <a:ln>
                <a:solidFill>
                  <a:schemeClr val="accent2"/>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Baby Boomers</c:v>
                </c:pt>
                <c:pt idx="1">
                  <c:v>Female</c:v>
                </c:pt>
                <c:pt idx="2">
                  <c:v>Gen X</c:v>
                </c:pt>
                <c:pt idx="3">
                  <c:v>TOTAL</c:v>
                </c:pt>
                <c:pt idx="4">
                  <c:v>Male</c:v>
                </c:pt>
                <c:pt idx="5">
                  <c:v>Millenials</c:v>
                </c:pt>
                <c:pt idx="6">
                  <c:v>Gen Z</c:v>
                </c:pt>
              </c:strCache>
            </c:strRef>
          </c:cat>
          <c:val>
            <c:numRef>
              <c:f>Sheet1!$B$2:$B$8</c:f>
              <c:numCache>
                <c:formatCode>0.00</c:formatCode>
                <c:ptCount val="7"/>
                <c:pt idx="0">
                  <c:v>64</c:v>
                </c:pt>
                <c:pt idx="1">
                  <c:v>62</c:v>
                </c:pt>
                <c:pt idx="2">
                  <c:v>62</c:v>
                </c:pt>
                <c:pt idx="3">
                  <c:v>57</c:v>
                </c:pt>
                <c:pt idx="4">
                  <c:v>52</c:v>
                </c:pt>
                <c:pt idx="5">
                  <c:v>52</c:v>
                </c:pt>
                <c:pt idx="6">
                  <c:v>45</c:v>
                </c:pt>
              </c:numCache>
            </c:numRef>
          </c:val>
          <c:smooth val="0"/>
          <c:extLst>
            <c:ext xmlns:c16="http://schemas.microsoft.com/office/drawing/2014/chart" uri="{C3380CC4-5D6E-409C-BE32-E72D297353CC}">
              <c16:uniqueId val="{00000000-383D-44DF-ADEC-37144D59202B}"/>
            </c:ext>
          </c:extLst>
        </c:ser>
        <c:dLbls>
          <c:dLblPos val="t"/>
          <c:showLegendKey val="0"/>
          <c:showVal val="1"/>
          <c:showCatName val="0"/>
          <c:showSerName val="0"/>
          <c:showPercent val="0"/>
          <c:showBubbleSize val="0"/>
        </c:dLbls>
        <c:marker val="1"/>
        <c:smooth val="0"/>
        <c:axId val="2118791784"/>
        <c:axId val="2140495176"/>
      </c:lineChart>
      <c:catAx>
        <c:axId val="2118791784"/>
        <c:scaling>
          <c:orientation val="minMax"/>
        </c:scaling>
        <c:delete val="0"/>
        <c:axPos val="b"/>
        <c:numFmt formatCode="General" sourceLinked="0"/>
        <c:majorTickMark val="out"/>
        <c:minorTickMark val="none"/>
        <c:tickLblPos val="nextTo"/>
        <c:spPr>
          <a:ln w="9525">
            <a:solidFill>
              <a:srgbClr val="FFFFFF"/>
            </a:solidFill>
          </a:ln>
        </c:spPr>
        <c:crossAx val="2140495176"/>
        <c:crosses val="autoZero"/>
        <c:auto val="1"/>
        <c:lblAlgn val="ctr"/>
        <c:lblOffset val="100"/>
        <c:noMultiLvlLbl val="0"/>
      </c:catAx>
      <c:valAx>
        <c:axId val="2140495176"/>
        <c:scaling>
          <c:orientation val="minMax"/>
          <c:max val="70"/>
          <c:min val="40"/>
        </c:scaling>
        <c:delete val="0"/>
        <c:axPos val="l"/>
        <c:numFmt formatCode="0" sourceLinked="0"/>
        <c:majorTickMark val="out"/>
        <c:minorTickMark val="none"/>
        <c:tickLblPos val="nextTo"/>
        <c:crossAx val="2118791784"/>
        <c:crosses val="autoZero"/>
        <c:crossBetween val="between"/>
      </c:valAx>
    </c:plotArea>
    <c:legend>
      <c:legendPos val="t"/>
      <c:layout>
        <c:manualLayout>
          <c:xMode val="edge"/>
          <c:yMode val="edge"/>
          <c:x val="0.19027883148064884"/>
          <c:y val="1.146531977747349E-2"/>
          <c:w val="0.30415313249226145"/>
          <c:h val="5.8698826136324912E-2"/>
        </c:manualLayout>
      </c:layout>
      <c:overlay val="0"/>
    </c:legend>
    <c:plotVisOnly val="1"/>
    <c:dispBlanksAs val="gap"/>
    <c:showDLblsOverMax val="0"/>
  </c:chart>
  <c:txPr>
    <a:bodyPr/>
    <a:lstStyle/>
    <a:p>
      <a:pPr>
        <a:defRPr sz="1200">
          <a:latin typeface="+mj-lt"/>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44805497125919E-2"/>
          <c:y val="0.10738605942687787"/>
          <c:w val="0.95619031130415744"/>
          <c:h val="0.70399519361127427"/>
        </c:manualLayout>
      </c:layout>
      <c:lineChart>
        <c:grouping val="standard"/>
        <c:varyColors val="0"/>
        <c:ser>
          <c:idx val="0"/>
          <c:order val="0"/>
          <c:tx>
            <c:strRef>
              <c:f>Sheet1!$B$1</c:f>
              <c:strCache>
                <c:ptCount val="1"/>
                <c:pt idx="0">
                  <c:v>Very / Extremely concerned (4/5%)</c:v>
                </c:pt>
              </c:strCache>
            </c:strRef>
          </c:tx>
          <c:spPr>
            <a:ln w="15875">
              <a:solidFill>
                <a:schemeClr val="accent2"/>
              </a:solidFill>
            </a:ln>
          </c:spPr>
          <c:marker>
            <c:symbol val="diamond"/>
            <c:size val="7"/>
            <c:spPr>
              <a:solidFill>
                <a:schemeClr val="accent2"/>
              </a:solidFill>
              <a:ln>
                <a:solidFill>
                  <a:schemeClr val="accent2"/>
                </a:solid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Munster</c:v>
                </c:pt>
                <c:pt idx="1">
                  <c:v>Dublin</c:v>
                </c:pt>
                <c:pt idx="2">
                  <c:v>TOTAL</c:v>
                </c:pt>
                <c:pt idx="3">
                  <c:v>Rest of Leinster</c:v>
                </c:pt>
                <c:pt idx="4">
                  <c:v>Connaught/Ulster</c:v>
                </c:pt>
              </c:strCache>
            </c:strRef>
          </c:cat>
          <c:val>
            <c:numRef>
              <c:f>Sheet1!$B$2:$B$6</c:f>
              <c:numCache>
                <c:formatCode>0.00</c:formatCode>
                <c:ptCount val="5"/>
                <c:pt idx="0">
                  <c:v>64</c:v>
                </c:pt>
                <c:pt idx="1">
                  <c:v>58</c:v>
                </c:pt>
                <c:pt idx="2">
                  <c:v>57</c:v>
                </c:pt>
                <c:pt idx="3">
                  <c:v>54</c:v>
                </c:pt>
                <c:pt idx="4">
                  <c:v>50</c:v>
                </c:pt>
              </c:numCache>
            </c:numRef>
          </c:val>
          <c:smooth val="0"/>
          <c:extLst>
            <c:ext xmlns:c16="http://schemas.microsoft.com/office/drawing/2014/chart" uri="{C3380CC4-5D6E-409C-BE32-E72D297353CC}">
              <c16:uniqueId val="{00000000-383D-44DF-ADEC-37144D59202B}"/>
            </c:ext>
          </c:extLst>
        </c:ser>
        <c:dLbls>
          <c:dLblPos val="t"/>
          <c:showLegendKey val="0"/>
          <c:showVal val="1"/>
          <c:showCatName val="0"/>
          <c:showSerName val="0"/>
          <c:showPercent val="0"/>
          <c:showBubbleSize val="0"/>
        </c:dLbls>
        <c:marker val="1"/>
        <c:smooth val="0"/>
        <c:axId val="2118791784"/>
        <c:axId val="2140495176"/>
      </c:lineChart>
      <c:catAx>
        <c:axId val="2118791784"/>
        <c:scaling>
          <c:orientation val="minMax"/>
        </c:scaling>
        <c:delete val="0"/>
        <c:axPos val="b"/>
        <c:numFmt formatCode="General" sourceLinked="0"/>
        <c:majorTickMark val="out"/>
        <c:minorTickMark val="none"/>
        <c:tickLblPos val="nextTo"/>
        <c:spPr>
          <a:ln w="9525">
            <a:solidFill>
              <a:srgbClr val="FFFFFF"/>
            </a:solidFill>
          </a:ln>
        </c:spPr>
        <c:crossAx val="2140495176"/>
        <c:crosses val="autoZero"/>
        <c:auto val="1"/>
        <c:lblAlgn val="ctr"/>
        <c:lblOffset val="100"/>
        <c:noMultiLvlLbl val="0"/>
      </c:catAx>
      <c:valAx>
        <c:axId val="2140495176"/>
        <c:scaling>
          <c:orientation val="minMax"/>
          <c:max val="70"/>
          <c:min val="40"/>
        </c:scaling>
        <c:delete val="0"/>
        <c:axPos val="l"/>
        <c:numFmt formatCode="0" sourceLinked="0"/>
        <c:majorTickMark val="out"/>
        <c:minorTickMark val="none"/>
        <c:tickLblPos val="nextTo"/>
        <c:crossAx val="2118791784"/>
        <c:crosses val="autoZero"/>
        <c:crossBetween val="between"/>
      </c:valAx>
    </c:plotArea>
    <c:legend>
      <c:legendPos val="t"/>
      <c:layout>
        <c:manualLayout>
          <c:xMode val="edge"/>
          <c:yMode val="edge"/>
          <c:x val="0.19027883148064884"/>
          <c:y val="1.146531977747349E-2"/>
          <c:w val="0.30415313249226145"/>
          <c:h val="5.8698826136324912E-2"/>
        </c:manualLayout>
      </c:layout>
      <c:overlay val="0"/>
    </c:legend>
    <c:plotVisOnly val="1"/>
    <c:dispBlanksAs val="gap"/>
    <c:showDLblsOverMax val="0"/>
  </c:chart>
  <c:txPr>
    <a:bodyPr/>
    <a:lstStyle/>
    <a:p>
      <a:pPr>
        <a:defRPr sz="1200">
          <a:latin typeface="+mj-lt"/>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0.48138</cdr:x>
      <cdr:y>0</cdr:y>
    </cdr:from>
    <cdr:to>
      <cdr:x>0.48138</cdr:x>
      <cdr:y>1</cdr:y>
    </cdr:to>
    <cdr:cxnSp macro="">
      <cdr:nvCxnSpPr>
        <cdr:cNvPr id="3" name="Straight Connector 2">
          <a:extLst xmlns:a="http://schemas.openxmlformats.org/drawingml/2006/main">
            <a:ext uri="{FF2B5EF4-FFF2-40B4-BE49-F238E27FC236}">
              <a16:creationId xmlns:a16="http://schemas.microsoft.com/office/drawing/2014/main" id="{0FE9E196-1DE9-5F8A-455E-49D35561A9CB}"/>
            </a:ext>
          </a:extLst>
        </cdr:cNvPr>
        <cdr:cNvCxnSpPr/>
      </cdr:nvCxnSpPr>
      <cdr:spPr>
        <a:xfrm xmlns:a="http://schemas.openxmlformats.org/drawingml/2006/main">
          <a:off x="4544759" y="0"/>
          <a:ext cx="0" cy="3940349"/>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169920" cy="481728"/>
          </a:xfrm>
          <a:prstGeom prst="rect">
            <a:avLst/>
          </a:prstGeom>
        </p:spPr>
        <p:txBody>
          <a:bodyPr vert="horz" lIns="94839" tIns="47418" rIns="94839" bIns="47418" rtlCol="0"/>
          <a:lstStyle>
            <a:lvl1pPr algn="l">
              <a:defRPr sz="1200" b="0" i="0">
                <a:latin typeface="Montserrat" pitchFamily="2" charset="77"/>
              </a:defRPr>
            </a:lvl1pPr>
          </a:lstStyle>
          <a:p>
            <a:endParaRPr lang="en-ID"/>
          </a:p>
        </p:txBody>
      </p:sp>
      <p:sp>
        <p:nvSpPr>
          <p:cNvPr id="3" name="Date Placeholder 2"/>
          <p:cNvSpPr>
            <a:spLocks noGrp="1"/>
          </p:cNvSpPr>
          <p:nvPr>
            <p:ph type="dt" idx="1"/>
          </p:nvPr>
        </p:nvSpPr>
        <p:spPr>
          <a:xfrm>
            <a:off x="4143587" y="4"/>
            <a:ext cx="3169920" cy="481728"/>
          </a:xfrm>
          <a:prstGeom prst="rect">
            <a:avLst/>
          </a:prstGeom>
        </p:spPr>
        <p:txBody>
          <a:bodyPr vert="horz" lIns="94839" tIns="47418" rIns="94839" bIns="47418" rtlCol="0"/>
          <a:lstStyle>
            <a:lvl1pPr algn="r">
              <a:defRPr sz="1200" b="0" i="0">
                <a:latin typeface="Montserrat" pitchFamily="2" charset="77"/>
              </a:defRPr>
            </a:lvl1pPr>
          </a:lstStyle>
          <a:p>
            <a:fld id="{879C228F-7070-4819-BC59-AE46CAAA7557}" type="datetimeFigureOut">
              <a:rPr lang="en-ID" smtClean="0"/>
              <a:pPr/>
              <a:t>06/09/2024</a:t>
            </a:fld>
            <a:endParaRPr lang="en-ID"/>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39" tIns="47418" rIns="94839" bIns="47418" rtlCol="0" anchor="ctr"/>
          <a:lstStyle/>
          <a:p>
            <a:endParaRPr lang="en-ID"/>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4839" tIns="47418" rIns="94839" bIns="474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9119476"/>
            <a:ext cx="3169920" cy="481727"/>
          </a:xfrm>
          <a:prstGeom prst="rect">
            <a:avLst/>
          </a:prstGeom>
        </p:spPr>
        <p:txBody>
          <a:bodyPr vert="horz" lIns="94839" tIns="47418" rIns="94839" bIns="47418" rtlCol="0" anchor="b"/>
          <a:lstStyle>
            <a:lvl1pPr algn="l">
              <a:defRPr sz="1200" b="0" i="0">
                <a:latin typeface="Montserrat" pitchFamily="2" charset="77"/>
              </a:defRPr>
            </a:lvl1pPr>
          </a:lstStyle>
          <a:p>
            <a:endParaRPr lang="en-ID"/>
          </a:p>
        </p:txBody>
      </p:sp>
      <p:sp>
        <p:nvSpPr>
          <p:cNvPr id="7" name="Slide Number Placeholder 6"/>
          <p:cNvSpPr>
            <a:spLocks noGrp="1"/>
          </p:cNvSpPr>
          <p:nvPr>
            <p:ph type="sldNum" sz="quarter" idx="5"/>
          </p:nvPr>
        </p:nvSpPr>
        <p:spPr>
          <a:xfrm>
            <a:off x="4143587" y="9119476"/>
            <a:ext cx="3169920" cy="481727"/>
          </a:xfrm>
          <a:prstGeom prst="rect">
            <a:avLst/>
          </a:prstGeom>
        </p:spPr>
        <p:txBody>
          <a:bodyPr vert="horz" lIns="94839" tIns="47418" rIns="94839" bIns="47418" rtlCol="0" anchor="b"/>
          <a:lstStyle>
            <a:lvl1pPr algn="r">
              <a:defRPr sz="1200" b="0" i="0">
                <a:latin typeface="Montserrat" pitchFamily="2" charset="77"/>
              </a:defRPr>
            </a:lvl1pPr>
          </a:lstStyle>
          <a:p>
            <a:fld id="{8244623A-F090-4D3E-A64A-D31D2A61518A}" type="slidenum">
              <a:rPr lang="en-ID" smtClean="0"/>
              <a:pPr/>
              <a:t>‹#›</a:t>
            </a:fld>
            <a:endParaRPr lang="en-ID"/>
          </a:p>
        </p:txBody>
      </p:sp>
    </p:spTree>
    <p:extLst>
      <p:ext uri="{BB962C8B-B14F-4D97-AF65-F5344CB8AC3E}">
        <p14:creationId xmlns:p14="http://schemas.microsoft.com/office/powerpoint/2010/main" val="396581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ontserrat" pitchFamily="2" charset="77"/>
        <a:ea typeface="+mn-ea"/>
        <a:cs typeface="+mn-cs"/>
      </a:defRPr>
    </a:lvl1pPr>
    <a:lvl2pPr marL="457200" algn="l" defTabSz="914400" rtl="0" eaLnBrk="1" latinLnBrk="0" hangingPunct="1">
      <a:defRPr sz="1200" b="0" i="0" kern="1200">
        <a:solidFill>
          <a:schemeClr val="tx1"/>
        </a:solidFill>
        <a:latin typeface="Montserrat" pitchFamily="2" charset="77"/>
        <a:ea typeface="+mn-ea"/>
        <a:cs typeface="+mn-cs"/>
      </a:defRPr>
    </a:lvl2pPr>
    <a:lvl3pPr marL="914400" algn="l" defTabSz="914400" rtl="0" eaLnBrk="1" latinLnBrk="0" hangingPunct="1">
      <a:defRPr sz="1200" b="0" i="0" kern="1200">
        <a:solidFill>
          <a:schemeClr val="tx1"/>
        </a:solidFill>
        <a:latin typeface="Montserrat" pitchFamily="2" charset="77"/>
        <a:ea typeface="+mn-ea"/>
        <a:cs typeface="+mn-cs"/>
      </a:defRPr>
    </a:lvl3pPr>
    <a:lvl4pPr marL="1371600" algn="l" defTabSz="914400" rtl="0" eaLnBrk="1" latinLnBrk="0" hangingPunct="1">
      <a:defRPr sz="1200" b="0" i="0" kern="1200">
        <a:solidFill>
          <a:schemeClr val="tx1"/>
        </a:solidFill>
        <a:latin typeface="Montserrat" pitchFamily="2" charset="77"/>
        <a:ea typeface="+mn-ea"/>
        <a:cs typeface="+mn-cs"/>
      </a:defRPr>
    </a:lvl4pPr>
    <a:lvl5pPr marL="1828800" algn="l" defTabSz="914400" rtl="0" eaLnBrk="1" latinLnBrk="0" hangingPunct="1">
      <a:defRPr sz="1200" b="0" i="0" kern="1200">
        <a:solidFill>
          <a:schemeClr val="tx1"/>
        </a:solidFill>
        <a:latin typeface="Montserra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8244623A-F090-4D3E-A64A-D31D2A61518A}" type="slidenum">
              <a:rPr lang="en-ID" smtClean="0"/>
              <a:pPr/>
              <a:t>3</a:t>
            </a:fld>
            <a:endParaRPr lang="en-ID"/>
          </a:p>
        </p:txBody>
      </p:sp>
    </p:spTree>
    <p:extLst>
      <p:ext uri="{BB962C8B-B14F-4D97-AF65-F5344CB8AC3E}">
        <p14:creationId xmlns:p14="http://schemas.microsoft.com/office/powerpoint/2010/main" val="267473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44623A-F090-4D3E-A64A-D31D2A61518A}" type="slidenum">
              <a:rPr lang="en-ID" smtClean="0"/>
              <a:pPr/>
              <a:t>17</a:t>
            </a:fld>
            <a:endParaRPr lang="en-ID"/>
          </a:p>
        </p:txBody>
      </p:sp>
    </p:spTree>
    <p:extLst>
      <p:ext uri="{BB962C8B-B14F-4D97-AF65-F5344CB8AC3E}">
        <p14:creationId xmlns:p14="http://schemas.microsoft.com/office/powerpoint/2010/main" val="344269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6F2037-E4E1-4BE4-B5D2-CDC8FC6D53D0}" type="slidenum">
              <a:rPr lang="en-US" smtClean="0"/>
              <a:pPr>
                <a:defRPr/>
              </a:pPr>
              <a:t>7</a:t>
            </a:fld>
            <a:endParaRPr lang="en-US"/>
          </a:p>
        </p:txBody>
      </p:sp>
    </p:spTree>
    <p:extLst>
      <p:ext uri="{BB962C8B-B14F-4D97-AF65-F5344CB8AC3E}">
        <p14:creationId xmlns:p14="http://schemas.microsoft.com/office/powerpoint/2010/main" val="40471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6F2037-E4E1-4BE4-B5D2-CDC8FC6D53D0}" type="slidenum">
              <a:rPr lang="en-US" smtClean="0"/>
              <a:pPr>
                <a:defRPr/>
              </a:pPr>
              <a:t>8</a:t>
            </a:fld>
            <a:endParaRPr lang="en-US"/>
          </a:p>
        </p:txBody>
      </p:sp>
    </p:spTree>
    <p:extLst>
      <p:ext uri="{BB962C8B-B14F-4D97-AF65-F5344CB8AC3E}">
        <p14:creationId xmlns:p14="http://schemas.microsoft.com/office/powerpoint/2010/main" val="254630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6F2037-E4E1-4BE4-B5D2-CDC8FC6D53D0}" type="slidenum">
              <a:rPr lang="en-US" smtClean="0"/>
              <a:pPr>
                <a:defRPr/>
              </a:pPr>
              <a:t>9</a:t>
            </a:fld>
            <a:endParaRPr lang="en-US"/>
          </a:p>
        </p:txBody>
      </p:sp>
    </p:spTree>
    <p:extLst>
      <p:ext uri="{BB962C8B-B14F-4D97-AF65-F5344CB8AC3E}">
        <p14:creationId xmlns:p14="http://schemas.microsoft.com/office/powerpoint/2010/main" val="35602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6F2037-E4E1-4BE4-B5D2-CDC8FC6D53D0}" type="slidenum">
              <a:rPr lang="en-US" smtClean="0"/>
              <a:pPr>
                <a:defRPr/>
              </a:pPr>
              <a:t>11</a:t>
            </a:fld>
            <a:endParaRPr lang="en-US"/>
          </a:p>
        </p:txBody>
      </p:sp>
    </p:spTree>
    <p:extLst>
      <p:ext uri="{BB962C8B-B14F-4D97-AF65-F5344CB8AC3E}">
        <p14:creationId xmlns:p14="http://schemas.microsoft.com/office/powerpoint/2010/main" val="24154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6F2037-E4E1-4BE4-B5D2-CDC8FC6D53D0}" type="slidenum">
              <a:rPr lang="en-US" smtClean="0"/>
              <a:pPr>
                <a:defRPr/>
              </a:pPr>
              <a:t>12</a:t>
            </a:fld>
            <a:endParaRPr lang="en-US"/>
          </a:p>
        </p:txBody>
      </p:sp>
    </p:spTree>
    <p:extLst>
      <p:ext uri="{BB962C8B-B14F-4D97-AF65-F5344CB8AC3E}">
        <p14:creationId xmlns:p14="http://schemas.microsoft.com/office/powerpoint/2010/main" val="271961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6F2037-E4E1-4BE4-B5D2-CDC8FC6D53D0}" type="slidenum">
              <a:rPr lang="en-US" smtClean="0"/>
              <a:pPr>
                <a:defRPr/>
              </a:pPr>
              <a:t>13</a:t>
            </a:fld>
            <a:endParaRPr lang="en-US"/>
          </a:p>
        </p:txBody>
      </p:sp>
    </p:spTree>
    <p:extLst>
      <p:ext uri="{BB962C8B-B14F-4D97-AF65-F5344CB8AC3E}">
        <p14:creationId xmlns:p14="http://schemas.microsoft.com/office/powerpoint/2010/main" val="3601637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6F2037-E4E1-4BE4-B5D2-CDC8FC6D53D0}" type="slidenum">
              <a:rPr lang="en-US" smtClean="0"/>
              <a:pPr>
                <a:defRPr/>
              </a:pPr>
              <a:t>14</a:t>
            </a:fld>
            <a:endParaRPr lang="en-US"/>
          </a:p>
        </p:txBody>
      </p:sp>
    </p:spTree>
    <p:extLst>
      <p:ext uri="{BB962C8B-B14F-4D97-AF65-F5344CB8AC3E}">
        <p14:creationId xmlns:p14="http://schemas.microsoft.com/office/powerpoint/2010/main" val="226402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6F2037-E4E1-4BE4-B5D2-CDC8FC6D53D0}" type="slidenum">
              <a:rPr lang="en-US" smtClean="0"/>
              <a:pPr>
                <a:defRPr/>
              </a:pPr>
              <a:t>15</a:t>
            </a:fld>
            <a:endParaRPr lang="en-US"/>
          </a:p>
        </p:txBody>
      </p:sp>
    </p:spTree>
    <p:extLst>
      <p:ext uri="{BB962C8B-B14F-4D97-AF65-F5344CB8AC3E}">
        <p14:creationId xmlns:p14="http://schemas.microsoft.com/office/powerpoint/2010/main" val="3299948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umerous Bars">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a:spLocks noGrp="1" noRot="1" noMove="1" noResize="1" noEditPoints="1" noAdjustHandles="1" noChangeArrowheads="1" noChangeShapeType="1"/>
          </p:cNvSpPr>
          <p:nvPr userDrawn="1"/>
        </p:nvSpPr>
        <p:spPr>
          <a:xfrm>
            <a:off x="73819" y="70597"/>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grpSp>
        <p:nvGrpSpPr>
          <p:cNvPr id="2" name="Group 1">
            <a:extLst>
              <a:ext uri="{FF2B5EF4-FFF2-40B4-BE49-F238E27FC236}">
                <a16:creationId xmlns:a16="http://schemas.microsoft.com/office/drawing/2014/main" id="{B52574CE-CE06-F92C-64D1-4B450C64EE5C}"/>
              </a:ext>
            </a:extLst>
          </p:cNvPr>
          <p:cNvGrpSpPr/>
          <p:nvPr userDrawn="1"/>
        </p:nvGrpSpPr>
        <p:grpSpPr>
          <a:xfrm>
            <a:off x="0" y="38386"/>
            <a:ext cx="12196800" cy="6858000"/>
            <a:chOff x="0" y="0"/>
            <a:chExt cx="12196800" cy="6858000"/>
          </a:xfrm>
        </p:grpSpPr>
        <p:sp>
          <p:nvSpPr>
            <p:cNvPr id="4" name="Rectangle 3">
              <a:extLst>
                <a:ext uri="{FF2B5EF4-FFF2-40B4-BE49-F238E27FC236}">
                  <a16:creationId xmlns:a16="http://schemas.microsoft.com/office/drawing/2014/main" id="{863D76DA-03BD-4284-2199-F9729E4DDF5A}"/>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B5E612B9-306C-7DDB-3CFC-7294944C61B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80147331-05C3-C505-6849-2CC8B3AC8C5B}"/>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
        <p:nvSpPr>
          <p:cNvPr id="11" name="Text Placeholder 10">
            <a:extLst>
              <a:ext uri="{FF2B5EF4-FFF2-40B4-BE49-F238E27FC236}">
                <a16:creationId xmlns:a16="http://schemas.microsoft.com/office/drawing/2014/main" id="{A59BD796-070D-17F8-55A1-DC9A542E8E9B}"/>
              </a:ext>
            </a:extLst>
          </p:cNvPr>
          <p:cNvSpPr>
            <a:spLocks noGrp="1"/>
          </p:cNvSpPr>
          <p:nvPr>
            <p:ph type="body" sz="quarter" idx="10" hasCustomPrompt="1"/>
          </p:nvPr>
        </p:nvSpPr>
        <p:spPr>
          <a:xfrm>
            <a:off x="74613" y="117475"/>
            <a:ext cx="9177337" cy="815975"/>
          </a:xfrm>
          <a:prstGeom prst="rect">
            <a:avLst/>
          </a:prstGeom>
        </p:spPr>
        <p:txBody>
          <a:bodyPr vert="horz" lIns="91440" tIns="45720" rIns="91440" bIns="45720" rtlCol="0" anchor="ctr">
            <a:normAutofit/>
          </a:bodyPr>
          <a:lstStyle>
            <a:lvl1pPr marL="0" indent="0">
              <a:lnSpc>
                <a:spcPct val="100000"/>
              </a:lnSpc>
              <a:buNone/>
              <a:defRPr lang="en-GB" sz="3200" b="0" i="0" baseline="0" dirty="0">
                <a:solidFill>
                  <a:schemeClr val="tx2"/>
                </a:solidFill>
                <a:latin typeface="Montserrat" pitchFamily="2" charset="77"/>
                <a:ea typeface="+mj-ea"/>
                <a:cs typeface="+mj-cs"/>
              </a:defRPr>
            </a:lvl1pPr>
          </a:lstStyle>
          <a:p>
            <a:pPr marL="228600" lvl="0" indent="-228600">
              <a:spcBef>
                <a:spcPct val="0"/>
              </a:spcBef>
            </a:pPr>
            <a:r>
              <a:rPr lang="en-US"/>
              <a:t>Slide title</a:t>
            </a:r>
            <a:endParaRPr lang="en-GB"/>
          </a:p>
        </p:txBody>
      </p:sp>
      <p:sp>
        <p:nvSpPr>
          <p:cNvPr id="43" name="Content Placeholder 42">
            <a:extLst>
              <a:ext uri="{FF2B5EF4-FFF2-40B4-BE49-F238E27FC236}">
                <a16:creationId xmlns:a16="http://schemas.microsoft.com/office/drawing/2014/main" id="{DF8E7003-9961-DC50-EA72-5EE374C6D232}"/>
              </a:ext>
            </a:extLst>
          </p:cNvPr>
          <p:cNvSpPr>
            <a:spLocks noGrp="1"/>
          </p:cNvSpPr>
          <p:nvPr>
            <p:ph sz="quarter" idx="12"/>
          </p:nvPr>
        </p:nvSpPr>
        <p:spPr>
          <a:xfrm>
            <a:off x="417443" y="1174003"/>
            <a:ext cx="11390243" cy="4301387"/>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a:extLst>
              <a:ext uri="{FF2B5EF4-FFF2-40B4-BE49-F238E27FC236}">
                <a16:creationId xmlns:a16="http://schemas.microsoft.com/office/drawing/2014/main" id="{E109EC88-9F25-648C-1DB0-CCCDD60114C4}"/>
              </a:ext>
            </a:extLst>
          </p:cNvPr>
          <p:cNvSpPr>
            <a:spLocks noGrp="1"/>
          </p:cNvSpPr>
          <p:nvPr>
            <p:ph type="body" sz="quarter" idx="17"/>
          </p:nvPr>
        </p:nvSpPr>
        <p:spPr>
          <a:xfrm>
            <a:off x="1212850" y="5690637"/>
            <a:ext cx="9863138" cy="492125"/>
          </a:xfrm>
          <a:prstGeom prst="rect">
            <a:avLst/>
          </a:prstGeom>
          <a:ln>
            <a:solidFill>
              <a:schemeClr val="accent4"/>
            </a:solidFill>
          </a:ln>
        </p:spPr>
        <p:txBody>
          <a:bodyPr anchor="ctr"/>
          <a:lstStyle>
            <a:lvl1pPr marL="0" indent="0" algn="ctr">
              <a:lnSpc>
                <a:spcPct val="100000"/>
              </a:lnSpc>
              <a:spcBef>
                <a:spcPts val="0"/>
              </a:spcBef>
              <a:buFont typeface="Arial" panose="020B0604020202020204" pitchFamily="34" charset="0"/>
              <a:buNone/>
              <a:defRPr sz="1400">
                <a:solidFill>
                  <a:schemeClr val="tx1"/>
                </a:solidFill>
              </a:defRPr>
            </a:lvl1pPr>
          </a:lstStyle>
          <a:p>
            <a:pPr lvl="0"/>
            <a:endParaRPr lang="en-GB"/>
          </a:p>
        </p:txBody>
      </p:sp>
      <p:sp>
        <p:nvSpPr>
          <p:cNvPr id="9" name="Text Placeholder 8">
            <a:extLst>
              <a:ext uri="{FF2B5EF4-FFF2-40B4-BE49-F238E27FC236}">
                <a16:creationId xmlns:a16="http://schemas.microsoft.com/office/drawing/2014/main" id="{DE7EF798-9C7A-F9AA-79A4-10CB3A24A2AE}"/>
              </a:ext>
            </a:extLst>
          </p:cNvPr>
          <p:cNvSpPr>
            <a:spLocks noGrp="1"/>
          </p:cNvSpPr>
          <p:nvPr>
            <p:ph type="body" sz="quarter" idx="18" hasCustomPrompt="1"/>
          </p:nvPr>
        </p:nvSpPr>
        <p:spPr>
          <a:xfrm>
            <a:off x="9251950" y="675238"/>
            <a:ext cx="2632075" cy="270742"/>
          </a:xfrm>
          <a:prstGeom prst="rect">
            <a:avLst/>
          </a:prstGeom>
        </p:spPr>
        <p:txBody>
          <a:bodyPr/>
          <a:lstStyle>
            <a:lvl1pPr marL="0" indent="0" algn="r">
              <a:lnSpc>
                <a:spcPct val="100000"/>
              </a:lnSpc>
              <a:spcBef>
                <a:spcPts val="0"/>
              </a:spcBef>
              <a:buFont typeface="Arial" panose="020B0604020202020204" pitchFamily="34" charset="0"/>
              <a:buNone/>
              <a:defRPr sz="1100"/>
            </a:lvl1pPr>
          </a:lstStyle>
          <a:p>
            <a:pPr lvl="0"/>
            <a:r>
              <a:rPr lang="en-US"/>
              <a:t>{</a:t>
            </a:r>
            <a:r>
              <a:rPr lang="en-US" err="1"/>
              <a:t>table_name</a:t>
            </a:r>
            <a:r>
              <a:rPr lang="en-US"/>
              <a:t>}</a:t>
            </a:r>
            <a:endParaRPr lang="en-GB"/>
          </a:p>
        </p:txBody>
      </p:sp>
      <p:sp>
        <p:nvSpPr>
          <p:cNvPr id="12" name="Text Placeholder 15">
            <a:extLst>
              <a:ext uri="{FF2B5EF4-FFF2-40B4-BE49-F238E27FC236}">
                <a16:creationId xmlns:a16="http://schemas.microsoft.com/office/drawing/2014/main" id="{92D8B1EC-93AB-C1EC-B52B-20E9F2742BFF}"/>
              </a:ext>
            </a:extLst>
          </p:cNvPr>
          <p:cNvSpPr>
            <a:spLocks noGrp="1"/>
          </p:cNvSpPr>
          <p:nvPr>
            <p:ph type="body" sz="quarter" idx="21" hasCustomPrompt="1"/>
          </p:nvPr>
        </p:nvSpPr>
        <p:spPr>
          <a:xfrm>
            <a:off x="9251950" y="391506"/>
            <a:ext cx="2632075" cy="270742"/>
          </a:xfrm>
          <a:prstGeom prst="rect">
            <a:avLst/>
          </a:prstGeom>
        </p:spPr>
        <p:txBody>
          <a:bodyPr anchor="ctr"/>
          <a:lstStyle>
            <a:lvl1pPr marL="0" indent="0" algn="r">
              <a:buFont typeface="Arial" panose="020B0604020202020204" pitchFamily="34" charset="0"/>
              <a:buNone/>
              <a:defRPr sz="1050"/>
            </a:lvl1pPr>
          </a:lstStyle>
          <a:p>
            <a:pPr lvl="0"/>
            <a:r>
              <a:rPr lang="en-US"/>
              <a:t>Base: All</a:t>
            </a:r>
          </a:p>
        </p:txBody>
      </p:sp>
    </p:spTree>
    <p:extLst>
      <p:ext uri="{BB962C8B-B14F-4D97-AF65-F5344CB8AC3E}">
        <p14:creationId xmlns:p14="http://schemas.microsoft.com/office/powerpoint/2010/main" val="3274921338"/>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End Page">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a:spLocks noGrp="1" noRot="1" noMove="1" noResize="1" noEditPoints="1" noAdjustHandles="1" noChangeArrowheads="1" noChangeShapeType="1"/>
          </p:cNvSpPr>
          <p:nvPr userDrawn="1"/>
        </p:nvSpPr>
        <p:spPr>
          <a:xfrm>
            <a:off x="73819" y="70597"/>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grpSp>
        <p:nvGrpSpPr>
          <p:cNvPr id="2" name="Group 1">
            <a:extLst>
              <a:ext uri="{FF2B5EF4-FFF2-40B4-BE49-F238E27FC236}">
                <a16:creationId xmlns:a16="http://schemas.microsoft.com/office/drawing/2014/main" id="{B52574CE-CE06-F92C-64D1-4B450C64EE5C}"/>
              </a:ext>
            </a:extLst>
          </p:cNvPr>
          <p:cNvGrpSpPr/>
          <p:nvPr userDrawn="1"/>
        </p:nvGrpSpPr>
        <p:grpSpPr>
          <a:xfrm>
            <a:off x="0" y="38386"/>
            <a:ext cx="12196800" cy="6858000"/>
            <a:chOff x="0" y="0"/>
            <a:chExt cx="12196800" cy="6858000"/>
          </a:xfrm>
        </p:grpSpPr>
        <p:sp>
          <p:nvSpPr>
            <p:cNvPr id="4" name="Rectangle 3">
              <a:extLst>
                <a:ext uri="{FF2B5EF4-FFF2-40B4-BE49-F238E27FC236}">
                  <a16:creationId xmlns:a16="http://schemas.microsoft.com/office/drawing/2014/main" id="{863D76DA-03BD-4284-2199-F9729E4DDF5A}"/>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B5E612B9-306C-7DDB-3CFC-7294944C61B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80147331-05C3-C505-6849-2CC8B3AC8C5B}"/>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
        <p:nvSpPr>
          <p:cNvPr id="11" name="Text Placeholder 10">
            <a:extLst>
              <a:ext uri="{FF2B5EF4-FFF2-40B4-BE49-F238E27FC236}">
                <a16:creationId xmlns:a16="http://schemas.microsoft.com/office/drawing/2014/main" id="{A59BD796-070D-17F8-55A1-DC9A542E8E9B}"/>
              </a:ext>
            </a:extLst>
          </p:cNvPr>
          <p:cNvSpPr>
            <a:spLocks noGrp="1"/>
          </p:cNvSpPr>
          <p:nvPr>
            <p:ph type="body" sz="quarter" idx="10" hasCustomPrompt="1"/>
          </p:nvPr>
        </p:nvSpPr>
        <p:spPr>
          <a:xfrm>
            <a:off x="74613" y="117475"/>
            <a:ext cx="9177337" cy="815975"/>
          </a:xfrm>
          <a:prstGeom prst="rect">
            <a:avLst/>
          </a:prstGeom>
        </p:spPr>
        <p:txBody>
          <a:bodyPr vert="horz" lIns="91440" tIns="45720" rIns="91440" bIns="45720" rtlCol="0" anchor="ctr">
            <a:normAutofit/>
          </a:bodyPr>
          <a:lstStyle>
            <a:lvl1pPr marL="0" indent="0">
              <a:lnSpc>
                <a:spcPct val="100000"/>
              </a:lnSpc>
              <a:buNone/>
              <a:defRPr lang="en-GB" sz="3200" b="0" i="0" baseline="0" dirty="0">
                <a:solidFill>
                  <a:schemeClr val="tx2"/>
                </a:solidFill>
                <a:latin typeface="Montserrat" pitchFamily="2" charset="77"/>
                <a:ea typeface="+mj-ea"/>
                <a:cs typeface="+mj-cs"/>
              </a:defRPr>
            </a:lvl1pPr>
          </a:lstStyle>
          <a:p>
            <a:pPr marL="228600" lvl="0" indent="-228600">
              <a:spcBef>
                <a:spcPct val="0"/>
              </a:spcBef>
            </a:pPr>
            <a:r>
              <a:rPr lang="en-US"/>
              <a:t>Slide title</a:t>
            </a:r>
            <a:endParaRPr lang="en-GB"/>
          </a:p>
        </p:txBody>
      </p:sp>
      <p:sp>
        <p:nvSpPr>
          <p:cNvPr id="43" name="Content Placeholder 42">
            <a:extLst>
              <a:ext uri="{FF2B5EF4-FFF2-40B4-BE49-F238E27FC236}">
                <a16:creationId xmlns:a16="http://schemas.microsoft.com/office/drawing/2014/main" id="{DF8E7003-9961-DC50-EA72-5EE374C6D232}"/>
              </a:ext>
            </a:extLst>
          </p:cNvPr>
          <p:cNvSpPr>
            <a:spLocks noGrp="1"/>
          </p:cNvSpPr>
          <p:nvPr>
            <p:ph sz="quarter" idx="12"/>
          </p:nvPr>
        </p:nvSpPr>
        <p:spPr>
          <a:xfrm>
            <a:off x="417443" y="1174003"/>
            <a:ext cx="11390243" cy="4301387"/>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a:extLst>
              <a:ext uri="{FF2B5EF4-FFF2-40B4-BE49-F238E27FC236}">
                <a16:creationId xmlns:a16="http://schemas.microsoft.com/office/drawing/2014/main" id="{E109EC88-9F25-648C-1DB0-CCCDD60114C4}"/>
              </a:ext>
            </a:extLst>
          </p:cNvPr>
          <p:cNvSpPr>
            <a:spLocks noGrp="1"/>
          </p:cNvSpPr>
          <p:nvPr>
            <p:ph type="body" sz="quarter" idx="17"/>
          </p:nvPr>
        </p:nvSpPr>
        <p:spPr>
          <a:xfrm>
            <a:off x="1212850" y="5690637"/>
            <a:ext cx="9863138" cy="492125"/>
          </a:xfrm>
          <a:prstGeom prst="rect">
            <a:avLst/>
          </a:prstGeom>
          <a:ln>
            <a:solidFill>
              <a:schemeClr val="accent4"/>
            </a:solidFill>
          </a:ln>
        </p:spPr>
        <p:txBody>
          <a:bodyPr anchor="ctr"/>
          <a:lstStyle>
            <a:lvl1pPr marL="0" indent="0" algn="ctr">
              <a:lnSpc>
                <a:spcPct val="100000"/>
              </a:lnSpc>
              <a:spcBef>
                <a:spcPts val="0"/>
              </a:spcBef>
              <a:buFont typeface="Arial" panose="020B0604020202020204" pitchFamily="34" charset="0"/>
              <a:buNone/>
              <a:defRPr sz="1400">
                <a:solidFill>
                  <a:schemeClr val="tx1"/>
                </a:solidFill>
              </a:defRPr>
            </a:lvl1pPr>
          </a:lstStyle>
          <a:p>
            <a:pPr lvl="0"/>
            <a:endParaRPr lang="en-GB"/>
          </a:p>
        </p:txBody>
      </p:sp>
      <p:sp>
        <p:nvSpPr>
          <p:cNvPr id="8" name="Text Placeholder 8">
            <a:extLst>
              <a:ext uri="{FF2B5EF4-FFF2-40B4-BE49-F238E27FC236}">
                <a16:creationId xmlns:a16="http://schemas.microsoft.com/office/drawing/2014/main" id="{ABD9CEA1-FFB9-D903-4E49-8DA6A4347F1C}"/>
              </a:ext>
            </a:extLst>
          </p:cNvPr>
          <p:cNvSpPr>
            <a:spLocks noGrp="1"/>
          </p:cNvSpPr>
          <p:nvPr>
            <p:ph type="body" sz="quarter" idx="18" hasCustomPrompt="1"/>
          </p:nvPr>
        </p:nvSpPr>
        <p:spPr>
          <a:xfrm>
            <a:off x="9251950" y="675238"/>
            <a:ext cx="2632075" cy="270742"/>
          </a:xfrm>
          <a:prstGeom prst="rect">
            <a:avLst/>
          </a:prstGeom>
        </p:spPr>
        <p:txBody>
          <a:bodyPr/>
          <a:lstStyle>
            <a:lvl1pPr marL="0" indent="0" algn="r">
              <a:lnSpc>
                <a:spcPct val="100000"/>
              </a:lnSpc>
              <a:spcBef>
                <a:spcPts val="0"/>
              </a:spcBef>
              <a:buFont typeface="Arial" panose="020B0604020202020204" pitchFamily="34" charset="0"/>
              <a:buNone/>
              <a:defRPr sz="1100"/>
            </a:lvl1pPr>
          </a:lstStyle>
          <a:p>
            <a:pPr lvl="0"/>
            <a:r>
              <a:rPr lang="en-US"/>
              <a:t>{</a:t>
            </a:r>
            <a:r>
              <a:rPr lang="en-US" err="1"/>
              <a:t>table_name</a:t>
            </a:r>
            <a:r>
              <a:rPr lang="en-US"/>
              <a:t>}</a:t>
            </a:r>
            <a:endParaRPr lang="en-GB"/>
          </a:p>
        </p:txBody>
      </p:sp>
      <p:sp>
        <p:nvSpPr>
          <p:cNvPr id="10" name="Text Placeholder 15">
            <a:extLst>
              <a:ext uri="{FF2B5EF4-FFF2-40B4-BE49-F238E27FC236}">
                <a16:creationId xmlns:a16="http://schemas.microsoft.com/office/drawing/2014/main" id="{3BFA958E-17A7-F349-CD67-66C24E3EF49A}"/>
              </a:ext>
            </a:extLst>
          </p:cNvPr>
          <p:cNvSpPr>
            <a:spLocks noGrp="1"/>
          </p:cNvSpPr>
          <p:nvPr>
            <p:ph type="body" sz="quarter" idx="23" hasCustomPrompt="1"/>
          </p:nvPr>
        </p:nvSpPr>
        <p:spPr>
          <a:xfrm>
            <a:off x="9251950" y="391506"/>
            <a:ext cx="2632075" cy="270742"/>
          </a:xfrm>
          <a:prstGeom prst="rect">
            <a:avLst/>
          </a:prstGeom>
        </p:spPr>
        <p:txBody>
          <a:bodyPr anchor="ctr"/>
          <a:lstStyle>
            <a:lvl1pPr marL="0" indent="0" algn="r">
              <a:buFont typeface="Arial" panose="020B0604020202020204" pitchFamily="34" charset="0"/>
              <a:buNone/>
              <a:defRPr sz="1050"/>
            </a:lvl1pPr>
          </a:lstStyle>
          <a:p>
            <a:pPr lvl="0"/>
            <a:r>
              <a:rPr lang="en-US"/>
              <a:t>Base: All</a:t>
            </a:r>
          </a:p>
        </p:txBody>
      </p:sp>
    </p:spTree>
    <p:extLst>
      <p:ext uri="{BB962C8B-B14F-4D97-AF65-F5344CB8AC3E}">
        <p14:creationId xmlns:p14="http://schemas.microsoft.com/office/powerpoint/2010/main" val="1775250793"/>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End Page">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00FAA1-A40F-5C88-F6BE-5907FA26156A}"/>
              </a:ext>
            </a:extLst>
          </p:cNvPr>
          <p:cNvPicPr>
            <a:picLocks noChangeAspect="1"/>
          </p:cNvPicPr>
          <p:nvPr userDrawn="1"/>
        </p:nvPicPr>
        <p:blipFill>
          <a:blip r:embed="rId2"/>
          <a:stretch>
            <a:fillRect/>
          </a:stretch>
        </p:blipFill>
        <p:spPr>
          <a:xfrm>
            <a:off x="0" y="1714"/>
            <a:ext cx="12192000" cy="6854572"/>
          </a:xfrm>
          <a:prstGeom prst="rect">
            <a:avLst/>
          </a:prstGeom>
        </p:spPr>
      </p:pic>
      <p:sp>
        <p:nvSpPr>
          <p:cNvPr id="3" name="Rectangle 2">
            <a:extLst>
              <a:ext uri="{FF2B5EF4-FFF2-40B4-BE49-F238E27FC236}">
                <a16:creationId xmlns:a16="http://schemas.microsoft.com/office/drawing/2014/main" id="{0931B21A-AA79-6E67-DAC4-5ADAD6263304}"/>
              </a:ext>
            </a:extLst>
          </p:cNvPr>
          <p:cNvSpPr>
            <a:spLocks noGrp="1" noRot="1" noMove="1" noResize="1" noEditPoints="1" noAdjustHandles="1" noChangeArrowheads="1" noChangeShapeType="1"/>
          </p:cNvSpPr>
          <p:nvPr userDrawn="1"/>
        </p:nvSpPr>
        <p:spPr>
          <a:xfrm>
            <a:off x="73819" y="70597"/>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pic>
        <p:nvPicPr>
          <p:cNvPr id="7" name="Picture 6">
            <a:extLst>
              <a:ext uri="{FF2B5EF4-FFF2-40B4-BE49-F238E27FC236}">
                <a16:creationId xmlns:a16="http://schemas.microsoft.com/office/drawing/2014/main" id="{80147331-05C3-C505-6849-2CC8B3AC8C5B}"/>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
        <p:nvSpPr>
          <p:cNvPr id="11" name="Text Placeholder 10">
            <a:extLst>
              <a:ext uri="{FF2B5EF4-FFF2-40B4-BE49-F238E27FC236}">
                <a16:creationId xmlns:a16="http://schemas.microsoft.com/office/drawing/2014/main" id="{A59BD796-070D-17F8-55A1-DC9A542E8E9B}"/>
              </a:ext>
            </a:extLst>
          </p:cNvPr>
          <p:cNvSpPr>
            <a:spLocks noGrp="1"/>
          </p:cNvSpPr>
          <p:nvPr>
            <p:ph type="body" sz="quarter" idx="10" hasCustomPrompt="1"/>
          </p:nvPr>
        </p:nvSpPr>
        <p:spPr>
          <a:xfrm>
            <a:off x="229463" y="269590"/>
            <a:ext cx="11733073" cy="815975"/>
          </a:xfrm>
          <a:prstGeom prst="rect">
            <a:avLst/>
          </a:prstGeom>
        </p:spPr>
        <p:txBody>
          <a:bodyPr vert="horz" lIns="91440" tIns="45720" rIns="91440" bIns="45720" rtlCol="0" anchor="ctr">
            <a:normAutofit/>
          </a:bodyPr>
          <a:lstStyle>
            <a:lvl1pPr marL="0" indent="0">
              <a:lnSpc>
                <a:spcPct val="100000"/>
              </a:lnSpc>
              <a:buNone/>
              <a:defRPr lang="en-GB" sz="1800" b="0" i="0" baseline="0" dirty="0">
                <a:solidFill>
                  <a:schemeClr val="tx2"/>
                </a:solidFill>
                <a:latin typeface="Montserrat" pitchFamily="2" charset="77"/>
                <a:ea typeface="+mj-ea"/>
                <a:cs typeface="+mj-cs"/>
              </a:defRPr>
            </a:lvl1pPr>
          </a:lstStyle>
          <a:p>
            <a:pPr marL="228600" lvl="0" indent="-228600">
              <a:spcBef>
                <a:spcPct val="0"/>
              </a:spcBef>
            </a:pPr>
            <a:r>
              <a:rPr lang="en-US"/>
              <a:t>{question}</a:t>
            </a:r>
            <a:endParaRPr lang="en-GB"/>
          </a:p>
        </p:txBody>
      </p:sp>
      <p:sp>
        <p:nvSpPr>
          <p:cNvPr id="43" name="Content Placeholder 42">
            <a:extLst>
              <a:ext uri="{FF2B5EF4-FFF2-40B4-BE49-F238E27FC236}">
                <a16:creationId xmlns:a16="http://schemas.microsoft.com/office/drawing/2014/main" id="{DF8E7003-9961-DC50-EA72-5EE374C6D232}"/>
              </a:ext>
            </a:extLst>
          </p:cNvPr>
          <p:cNvSpPr>
            <a:spLocks noGrp="1"/>
          </p:cNvSpPr>
          <p:nvPr>
            <p:ph sz="quarter" idx="12"/>
          </p:nvPr>
        </p:nvSpPr>
        <p:spPr>
          <a:xfrm>
            <a:off x="417443" y="1174003"/>
            <a:ext cx="11390243" cy="4301387"/>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C2E713-5F6A-30AD-D492-058076FDEF88}"/>
              </a:ext>
            </a:extLst>
          </p:cNvPr>
          <p:cNvSpPr>
            <a:spLocks noGrp="1"/>
          </p:cNvSpPr>
          <p:nvPr>
            <p:ph type="body" sz="quarter" idx="17" hasCustomPrompt="1"/>
          </p:nvPr>
        </p:nvSpPr>
        <p:spPr>
          <a:xfrm>
            <a:off x="1212850" y="5690637"/>
            <a:ext cx="9863138" cy="492125"/>
          </a:xfrm>
          <a:prstGeom prst="rect">
            <a:avLst/>
          </a:prstGeom>
          <a:ln>
            <a:solidFill>
              <a:schemeClr val="accent4"/>
            </a:solidFill>
          </a:ln>
        </p:spPr>
        <p:txBody>
          <a:bodyPr anchor="ctr"/>
          <a:lstStyle>
            <a:lvl1pPr marL="0" indent="0" algn="ctr">
              <a:lnSpc>
                <a:spcPct val="100000"/>
              </a:lnSpc>
              <a:spcBef>
                <a:spcPts val="0"/>
              </a:spcBef>
              <a:buFont typeface="Arial" panose="020B0604020202020204" pitchFamily="34" charset="0"/>
              <a:buNone/>
              <a:defRPr sz="1400">
                <a:solidFill>
                  <a:schemeClr val="tx1"/>
                </a:solidFill>
              </a:defRPr>
            </a:lvl1pPr>
          </a:lstStyle>
          <a:p>
            <a:pPr lvl="0"/>
            <a:r>
              <a:rPr lang="en-US"/>
              <a:t>{base}</a:t>
            </a:r>
            <a:endParaRPr lang="en-GB"/>
          </a:p>
        </p:txBody>
      </p:sp>
    </p:spTree>
    <p:extLst>
      <p:ext uri="{BB962C8B-B14F-4D97-AF65-F5344CB8AC3E}">
        <p14:creationId xmlns:p14="http://schemas.microsoft.com/office/powerpoint/2010/main" val="359840435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292A631-BFCD-40F4-B97F-D1C698B7AFC8}"/>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pic>
        <p:nvPicPr>
          <p:cNvPr id="2" name="Picture 1">
            <a:extLst>
              <a:ext uri="{FF2B5EF4-FFF2-40B4-BE49-F238E27FC236}">
                <a16:creationId xmlns:a16="http://schemas.microsoft.com/office/drawing/2014/main" id="{B4F9E02F-4EF1-AAEB-7EDF-F603803FDB71}"/>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129867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82BF-0FE6-9FE4-025A-A808C74FF735}"/>
              </a:ext>
            </a:extLst>
          </p:cNvPr>
          <p:cNvSpPr>
            <a:spLocks noGrp="1"/>
          </p:cNvSpPr>
          <p:nvPr>
            <p:ph type="title"/>
          </p:nvPr>
        </p:nvSpPr>
        <p:spPr/>
        <p:txBody>
          <a:bodyPr/>
          <a:lstStyle/>
          <a:p>
            <a:r>
              <a:rPr lang="en-GB"/>
              <a:t>Click to edit Master title style</a:t>
            </a:r>
            <a:endParaRPr lang="en-IE"/>
          </a:p>
        </p:txBody>
      </p:sp>
      <p:sp>
        <p:nvSpPr>
          <p:cNvPr id="4" name="Text Placeholder 3">
            <a:extLst>
              <a:ext uri="{FF2B5EF4-FFF2-40B4-BE49-F238E27FC236}">
                <a16:creationId xmlns:a16="http://schemas.microsoft.com/office/drawing/2014/main" id="{80A3BCE1-9A2E-3C6D-043E-A95AC3B07D5E}"/>
              </a:ext>
            </a:extLst>
          </p:cNvPr>
          <p:cNvSpPr>
            <a:spLocks noGrp="1"/>
          </p:cNvSpPr>
          <p:nvPr>
            <p:ph type="body" sz="quarter" idx="10"/>
          </p:nvPr>
        </p:nvSpPr>
        <p:spPr>
          <a:xfrm>
            <a:off x="838200" y="1887538"/>
            <a:ext cx="10515600" cy="4198937"/>
          </a:xfrm>
          <a:prstGeom prst="rect">
            <a:avLst/>
          </a:prstGeom>
        </p:spPr>
        <p:txBody>
          <a:bodyPr/>
          <a:lstStyle>
            <a:lvl1pPr>
              <a:lnSpc>
                <a:spcPct val="100000"/>
              </a:lnSpc>
              <a:spcBef>
                <a:spcPts val="600"/>
              </a:spcBef>
              <a:spcAft>
                <a:spcPts val="600"/>
              </a:spcAft>
              <a:defRPr sz="1600" b="0" i="0">
                <a:solidFill>
                  <a:schemeClr val="tx2"/>
                </a:solidFill>
                <a:latin typeface="Montserrat Light" pitchFamily="2" charset="77"/>
              </a:defRPr>
            </a:lvl1pPr>
            <a:lvl2pPr>
              <a:lnSpc>
                <a:spcPct val="100000"/>
              </a:lnSpc>
              <a:spcBef>
                <a:spcPts val="600"/>
              </a:spcBef>
              <a:spcAft>
                <a:spcPts val="600"/>
              </a:spcAft>
              <a:defRPr sz="1600" b="0" i="0">
                <a:solidFill>
                  <a:schemeClr val="tx2"/>
                </a:solidFill>
                <a:latin typeface="Montserrat Light" pitchFamily="2" charset="77"/>
              </a:defRPr>
            </a:lvl2pPr>
            <a:lvl3pPr>
              <a:lnSpc>
                <a:spcPct val="100000"/>
              </a:lnSpc>
              <a:spcBef>
                <a:spcPts val="600"/>
              </a:spcBef>
              <a:spcAft>
                <a:spcPts val="600"/>
              </a:spcAft>
              <a:defRPr sz="1600" b="0" i="0">
                <a:solidFill>
                  <a:schemeClr val="tx2"/>
                </a:solidFill>
                <a:latin typeface="Montserrat Light" pitchFamily="2" charset="77"/>
              </a:defRPr>
            </a:lvl3pPr>
            <a:lvl4pPr>
              <a:lnSpc>
                <a:spcPct val="100000"/>
              </a:lnSpc>
              <a:spcBef>
                <a:spcPts val="600"/>
              </a:spcBef>
              <a:spcAft>
                <a:spcPts val="600"/>
              </a:spcAft>
              <a:defRPr sz="1600" b="0" i="0">
                <a:solidFill>
                  <a:schemeClr val="tx2"/>
                </a:solidFill>
                <a:latin typeface="Montserrat Light" pitchFamily="2" charset="77"/>
              </a:defRPr>
            </a:lvl4pPr>
            <a:lvl5pPr>
              <a:lnSpc>
                <a:spcPct val="100000"/>
              </a:lnSpc>
              <a:spcBef>
                <a:spcPts val="600"/>
              </a:spcBef>
              <a:spcAft>
                <a:spcPts val="600"/>
              </a:spcAft>
              <a:defRPr sz="1600" b="0" i="0">
                <a:solidFill>
                  <a:schemeClr val="tx2"/>
                </a:solidFill>
                <a:latin typeface="Montserrat Ligh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Tree>
    <p:extLst>
      <p:ext uri="{BB962C8B-B14F-4D97-AF65-F5344CB8AC3E}">
        <p14:creationId xmlns:p14="http://schemas.microsoft.com/office/powerpoint/2010/main" val="156688159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8FC3-905A-6329-21C2-1B6C52A826B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Tree>
    <p:extLst>
      <p:ext uri="{BB962C8B-B14F-4D97-AF65-F5344CB8AC3E}">
        <p14:creationId xmlns:p14="http://schemas.microsoft.com/office/powerpoint/2010/main" val="355328399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5_BLANK">
    <p:bg>
      <p:bgPr>
        <a:solidFill>
          <a:schemeClr val="bg1"/>
        </a:solidFill>
        <a:effectLst/>
      </p:bgPr>
    </p:bg>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BDA20A5-A9E5-27EA-E580-068942AD7579}"/>
              </a:ext>
            </a:extLst>
          </p:cNvPr>
          <p:cNvSpPr>
            <a:spLocks noGrp="1"/>
          </p:cNvSpPr>
          <p:nvPr>
            <p:ph type="pic" sz="quarter" idx="10"/>
          </p:nvPr>
        </p:nvSpPr>
        <p:spPr>
          <a:xfrm>
            <a:off x="102000" y="114300"/>
            <a:ext cx="11988000" cy="6629400"/>
          </a:xfrm>
          <a:prstGeom prst="rect">
            <a:avLst/>
          </a:prstGeom>
        </p:spPr>
        <p:txBody>
          <a:bodyPr/>
          <a:lstStyle>
            <a:lvl1pPr>
              <a:defRPr b="0" i="0">
                <a:latin typeface="Montserrat" pitchFamily="2" charset="77"/>
              </a:defRPr>
            </a:lvl1pPr>
          </a:lstStyle>
          <a:p>
            <a:endParaRPr lang="en-IE"/>
          </a:p>
        </p:txBody>
      </p:sp>
    </p:spTree>
    <p:extLst>
      <p:ext uri="{BB962C8B-B14F-4D97-AF65-F5344CB8AC3E}">
        <p14:creationId xmlns:p14="http://schemas.microsoft.com/office/powerpoint/2010/main" val="160857113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End P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p:nvPr userDrawn="1"/>
        </p:nvSpPr>
        <p:spPr>
          <a:xfrm>
            <a:off x="73819" y="57150"/>
            <a:ext cx="12044363" cy="6329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Tree>
    <p:extLst>
      <p:ext uri="{BB962C8B-B14F-4D97-AF65-F5344CB8AC3E}">
        <p14:creationId xmlns:p14="http://schemas.microsoft.com/office/powerpoint/2010/main" val="4170386084"/>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End P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p:nvPr userDrawn="1"/>
        </p:nvSpPr>
        <p:spPr>
          <a:xfrm>
            <a:off x="73819" y="57150"/>
            <a:ext cx="12044363" cy="6329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Tree>
    <p:extLst>
      <p:ext uri="{BB962C8B-B14F-4D97-AF65-F5344CB8AC3E}">
        <p14:creationId xmlns:p14="http://schemas.microsoft.com/office/powerpoint/2010/main" val="989359889"/>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End P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p:nvPr userDrawn="1"/>
        </p:nvSpPr>
        <p:spPr>
          <a:xfrm>
            <a:off x="73819" y="70597"/>
            <a:ext cx="12044363" cy="63293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Tree>
    <p:extLst>
      <p:ext uri="{BB962C8B-B14F-4D97-AF65-F5344CB8AC3E}">
        <p14:creationId xmlns:p14="http://schemas.microsoft.com/office/powerpoint/2010/main" val="859759632"/>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End Page">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p:nvPr userDrawn="1"/>
        </p:nvSpPr>
        <p:spPr>
          <a:xfrm>
            <a:off x="73819" y="70597"/>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grpSp>
        <p:nvGrpSpPr>
          <p:cNvPr id="2" name="Group 1">
            <a:extLst>
              <a:ext uri="{FF2B5EF4-FFF2-40B4-BE49-F238E27FC236}">
                <a16:creationId xmlns:a16="http://schemas.microsoft.com/office/drawing/2014/main" id="{B52574CE-CE06-F92C-64D1-4B450C64EE5C}"/>
              </a:ext>
            </a:extLst>
          </p:cNvPr>
          <p:cNvGrpSpPr/>
          <p:nvPr userDrawn="1"/>
        </p:nvGrpSpPr>
        <p:grpSpPr>
          <a:xfrm>
            <a:off x="0" y="38386"/>
            <a:ext cx="12196800" cy="6858000"/>
            <a:chOff x="0" y="0"/>
            <a:chExt cx="12196800" cy="6858000"/>
          </a:xfrm>
        </p:grpSpPr>
        <p:sp>
          <p:nvSpPr>
            <p:cNvPr id="4" name="Rectangle 3">
              <a:extLst>
                <a:ext uri="{FF2B5EF4-FFF2-40B4-BE49-F238E27FC236}">
                  <a16:creationId xmlns:a16="http://schemas.microsoft.com/office/drawing/2014/main" id="{863D76DA-03BD-4284-2199-F9729E4DDF5A}"/>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B5E612B9-306C-7DDB-3CFC-7294944C61B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80147331-05C3-C505-6849-2CC8B3AC8C5B}"/>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909524632"/>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Bar">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a:spLocks noGrp="1" noRot="1" noMove="1" noResize="1" noEditPoints="1" noAdjustHandles="1" noChangeArrowheads="1" noChangeShapeType="1"/>
          </p:cNvSpPr>
          <p:nvPr userDrawn="1"/>
        </p:nvSpPr>
        <p:spPr>
          <a:xfrm>
            <a:off x="73819" y="70597"/>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grpSp>
        <p:nvGrpSpPr>
          <p:cNvPr id="2" name="Group 1">
            <a:extLst>
              <a:ext uri="{FF2B5EF4-FFF2-40B4-BE49-F238E27FC236}">
                <a16:creationId xmlns:a16="http://schemas.microsoft.com/office/drawing/2014/main" id="{B52574CE-CE06-F92C-64D1-4B450C64EE5C}"/>
              </a:ext>
            </a:extLst>
          </p:cNvPr>
          <p:cNvGrpSpPr/>
          <p:nvPr userDrawn="1"/>
        </p:nvGrpSpPr>
        <p:grpSpPr>
          <a:xfrm>
            <a:off x="0" y="38386"/>
            <a:ext cx="12196800" cy="6858000"/>
            <a:chOff x="0" y="0"/>
            <a:chExt cx="12196800" cy="6858000"/>
          </a:xfrm>
        </p:grpSpPr>
        <p:sp>
          <p:nvSpPr>
            <p:cNvPr id="4" name="Rectangle 3">
              <a:extLst>
                <a:ext uri="{FF2B5EF4-FFF2-40B4-BE49-F238E27FC236}">
                  <a16:creationId xmlns:a16="http://schemas.microsoft.com/office/drawing/2014/main" id="{863D76DA-03BD-4284-2199-F9729E4DDF5A}"/>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B5E612B9-306C-7DDB-3CFC-7294944C61B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80147331-05C3-C505-6849-2CC8B3AC8C5B}"/>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
        <p:nvSpPr>
          <p:cNvPr id="11" name="Text Placeholder 10">
            <a:extLst>
              <a:ext uri="{FF2B5EF4-FFF2-40B4-BE49-F238E27FC236}">
                <a16:creationId xmlns:a16="http://schemas.microsoft.com/office/drawing/2014/main" id="{A59BD796-070D-17F8-55A1-DC9A542E8E9B}"/>
              </a:ext>
            </a:extLst>
          </p:cNvPr>
          <p:cNvSpPr>
            <a:spLocks noGrp="1"/>
          </p:cNvSpPr>
          <p:nvPr>
            <p:ph type="body" sz="quarter" idx="10" hasCustomPrompt="1"/>
          </p:nvPr>
        </p:nvSpPr>
        <p:spPr>
          <a:xfrm>
            <a:off x="74613" y="117475"/>
            <a:ext cx="9177337" cy="815975"/>
          </a:xfrm>
          <a:prstGeom prst="rect">
            <a:avLst/>
          </a:prstGeom>
        </p:spPr>
        <p:txBody>
          <a:bodyPr vert="horz" lIns="91440" tIns="45720" rIns="91440" bIns="45720" rtlCol="0" anchor="ctr">
            <a:normAutofit/>
          </a:bodyPr>
          <a:lstStyle>
            <a:lvl1pPr marL="0" indent="0">
              <a:lnSpc>
                <a:spcPct val="100000"/>
              </a:lnSpc>
              <a:buNone/>
              <a:defRPr lang="en-GB" sz="3200" b="0" i="0" baseline="0" dirty="0">
                <a:solidFill>
                  <a:schemeClr val="tx2"/>
                </a:solidFill>
                <a:latin typeface="Montserrat" pitchFamily="2" charset="77"/>
                <a:ea typeface="+mj-ea"/>
                <a:cs typeface="+mj-cs"/>
              </a:defRPr>
            </a:lvl1pPr>
          </a:lstStyle>
          <a:p>
            <a:pPr marL="228600" lvl="0" indent="-228600">
              <a:spcBef>
                <a:spcPct val="0"/>
              </a:spcBef>
            </a:pPr>
            <a:r>
              <a:rPr lang="en-US"/>
              <a:t>Slide title</a:t>
            </a:r>
            <a:endParaRPr lang="en-GB"/>
          </a:p>
        </p:txBody>
      </p:sp>
      <p:sp>
        <p:nvSpPr>
          <p:cNvPr id="43" name="Content Placeholder 42">
            <a:extLst>
              <a:ext uri="{FF2B5EF4-FFF2-40B4-BE49-F238E27FC236}">
                <a16:creationId xmlns:a16="http://schemas.microsoft.com/office/drawing/2014/main" id="{DF8E7003-9961-DC50-EA72-5EE374C6D232}"/>
              </a:ext>
            </a:extLst>
          </p:cNvPr>
          <p:cNvSpPr>
            <a:spLocks noGrp="1"/>
          </p:cNvSpPr>
          <p:nvPr>
            <p:ph sz="quarter" idx="12"/>
          </p:nvPr>
        </p:nvSpPr>
        <p:spPr>
          <a:xfrm>
            <a:off x="2743200" y="1174003"/>
            <a:ext cx="4145871" cy="4301387"/>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a:extLst>
              <a:ext uri="{FF2B5EF4-FFF2-40B4-BE49-F238E27FC236}">
                <a16:creationId xmlns:a16="http://schemas.microsoft.com/office/drawing/2014/main" id="{E109EC88-9F25-648C-1DB0-CCCDD60114C4}"/>
              </a:ext>
            </a:extLst>
          </p:cNvPr>
          <p:cNvSpPr>
            <a:spLocks noGrp="1"/>
          </p:cNvSpPr>
          <p:nvPr>
            <p:ph type="body" sz="quarter" idx="17"/>
          </p:nvPr>
        </p:nvSpPr>
        <p:spPr>
          <a:xfrm>
            <a:off x="1212850" y="5690637"/>
            <a:ext cx="9863138" cy="492125"/>
          </a:xfrm>
          <a:prstGeom prst="rect">
            <a:avLst/>
          </a:prstGeom>
          <a:ln>
            <a:solidFill>
              <a:schemeClr val="accent4"/>
            </a:solidFill>
          </a:ln>
        </p:spPr>
        <p:txBody>
          <a:bodyPr anchor="ctr"/>
          <a:lstStyle>
            <a:lvl1pPr marL="0" indent="0" algn="ctr">
              <a:lnSpc>
                <a:spcPct val="100000"/>
              </a:lnSpc>
              <a:spcBef>
                <a:spcPts val="0"/>
              </a:spcBef>
              <a:buFont typeface="Arial" panose="020B0604020202020204" pitchFamily="34" charset="0"/>
              <a:buNone/>
              <a:defRPr sz="1400">
                <a:solidFill>
                  <a:schemeClr val="tx1"/>
                </a:solidFill>
              </a:defRPr>
            </a:lvl1pPr>
          </a:lstStyle>
          <a:p>
            <a:pPr lvl="0"/>
            <a:endParaRPr lang="en-GB"/>
          </a:p>
        </p:txBody>
      </p:sp>
      <p:sp>
        <p:nvSpPr>
          <p:cNvPr id="8" name="Text Placeholder 8">
            <a:extLst>
              <a:ext uri="{FF2B5EF4-FFF2-40B4-BE49-F238E27FC236}">
                <a16:creationId xmlns:a16="http://schemas.microsoft.com/office/drawing/2014/main" id="{0721DF30-56ED-BEE1-6F2F-9257C281C8D0}"/>
              </a:ext>
            </a:extLst>
          </p:cNvPr>
          <p:cNvSpPr>
            <a:spLocks noGrp="1"/>
          </p:cNvSpPr>
          <p:nvPr>
            <p:ph type="body" sz="quarter" idx="18" hasCustomPrompt="1"/>
          </p:nvPr>
        </p:nvSpPr>
        <p:spPr>
          <a:xfrm>
            <a:off x="9251950" y="675238"/>
            <a:ext cx="2632075" cy="270742"/>
          </a:xfrm>
          <a:prstGeom prst="rect">
            <a:avLst/>
          </a:prstGeom>
        </p:spPr>
        <p:txBody>
          <a:bodyPr/>
          <a:lstStyle>
            <a:lvl1pPr marL="0" indent="0" algn="r">
              <a:lnSpc>
                <a:spcPct val="100000"/>
              </a:lnSpc>
              <a:spcBef>
                <a:spcPts val="0"/>
              </a:spcBef>
              <a:buFont typeface="Arial" panose="020B0604020202020204" pitchFamily="34" charset="0"/>
              <a:buNone/>
              <a:defRPr sz="1100"/>
            </a:lvl1pPr>
          </a:lstStyle>
          <a:p>
            <a:pPr lvl="0"/>
            <a:r>
              <a:rPr lang="en-US"/>
              <a:t>{</a:t>
            </a:r>
            <a:r>
              <a:rPr lang="en-US" err="1"/>
              <a:t>table_name</a:t>
            </a:r>
            <a:r>
              <a:rPr lang="en-US"/>
              <a:t>}</a:t>
            </a:r>
            <a:endParaRPr lang="en-GB"/>
          </a:p>
        </p:txBody>
      </p:sp>
      <p:sp>
        <p:nvSpPr>
          <p:cNvPr id="14" name="Text Placeholder 15">
            <a:extLst>
              <a:ext uri="{FF2B5EF4-FFF2-40B4-BE49-F238E27FC236}">
                <a16:creationId xmlns:a16="http://schemas.microsoft.com/office/drawing/2014/main" id="{7C9DE8C4-D8A0-5066-A763-210A65D98A45}"/>
              </a:ext>
            </a:extLst>
          </p:cNvPr>
          <p:cNvSpPr>
            <a:spLocks noGrp="1"/>
          </p:cNvSpPr>
          <p:nvPr>
            <p:ph type="body" sz="quarter" idx="21" hasCustomPrompt="1"/>
          </p:nvPr>
        </p:nvSpPr>
        <p:spPr>
          <a:xfrm>
            <a:off x="9251950" y="391506"/>
            <a:ext cx="2632075" cy="270742"/>
          </a:xfrm>
          <a:prstGeom prst="rect">
            <a:avLst/>
          </a:prstGeom>
        </p:spPr>
        <p:txBody>
          <a:bodyPr anchor="ctr"/>
          <a:lstStyle>
            <a:lvl1pPr marL="0" indent="0" algn="r">
              <a:buFont typeface="Arial" panose="020B0604020202020204" pitchFamily="34" charset="0"/>
              <a:buNone/>
              <a:defRPr sz="1050"/>
            </a:lvl1pPr>
          </a:lstStyle>
          <a:p>
            <a:pPr lvl="0"/>
            <a:r>
              <a:rPr lang="en-US"/>
              <a:t>Base: All</a:t>
            </a:r>
          </a:p>
        </p:txBody>
      </p:sp>
    </p:spTree>
    <p:extLst>
      <p:ext uri="{BB962C8B-B14F-4D97-AF65-F5344CB8AC3E}">
        <p14:creationId xmlns:p14="http://schemas.microsoft.com/office/powerpoint/2010/main" val="2719590375"/>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99873" y="3025115"/>
            <a:ext cx="7220852" cy="1077817"/>
          </a:xfrm>
        </p:spPr>
        <p:txBody>
          <a:bodyPr lIns="0" tIns="0" rIns="0" bIns="0" anchor="t"/>
          <a:lstStyle>
            <a:lvl1pPr>
              <a:defRPr sz="7004" b="0" i="0">
                <a:solidFill>
                  <a:schemeClr val="tx1"/>
                </a:solidFill>
                <a:latin typeface="Montserrat" pitchFamily="2" charset="77"/>
                <a:cs typeface="Lato" panose="020F0502020204030203" pitchFamily="34" charset="0"/>
              </a:defRPr>
            </a:lvl1pPr>
          </a:lstStyle>
          <a:p>
            <a:endParaRPr/>
          </a:p>
        </p:txBody>
      </p:sp>
      <p:sp>
        <p:nvSpPr>
          <p:cNvPr id="3" name="Holder 3"/>
          <p:cNvSpPr>
            <a:spLocks noGrp="1"/>
          </p:cNvSpPr>
          <p:nvPr>
            <p:ph type="body" idx="1"/>
          </p:nvPr>
        </p:nvSpPr>
        <p:spPr>
          <a:xfrm>
            <a:off x="3799873" y="2268821"/>
            <a:ext cx="7220852" cy="690616"/>
          </a:xfrm>
        </p:spPr>
        <p:txBody>
          <a:bodyPr lIns="0" tIns="0" rIns="0" bIns="0" anchor="b"/>
          <a:lstStyle>
            <a:lvl1pPr marL="0" indent="0">
              <a:buNone/>
              <a:defRPr sz="1800" b="0" i="0">
                <a:solidFill>
                  <a:schemeClr val="tx1"/>
                </a:solidFill>
                <a:latin typeface="Montserrat Light" pitchFamily="2" charset="77"/>
                <a:cs typeface="Lato" panose="020F0502020204030203" pitchFamily="34" charset="0"/>
              </a:defRPr>
            </a:lvl1pPr>
          </a:lstStyle>
          <a:p>
            <a:endParaRPr/>
          </a:p>
        </p:txBody>
      </p:sp>
      <p:sp>
        <p:nvSpPr>
          <p:cNvPr id="4" name="Rectangle 3">
            <a:extLst>
              <a:ext uri="{FF2B5EF4-FFF2-40B4-BE49-F238E27FC236}">
                <a16:creationId xmlns:a16="http://schemas.microsoft.com/office/drawing/2014/main" id="{2C9DC4F4-4E6F-5223-782B-762D3F04B4D0}"/>
              </a:ext>
            </a:extLst>
          </p:cNvPr>
          <p:cNvSpPr/>
          <p:nvPr userDrawn="1"/>
        </p:nvSpPr>
        <p:spPr>
          <a:xfrm>
            <a:off x="73819" y="57150"/>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pic>
        <p:nvPicPr>
          <p:cNvPr id="7" name="Picture 6">
            <a:extLst>
              <a:ext uri="{FF2B5EF4-FFF2-40B4-BE49-F238E27FC236}">
                <a16:creationId xmlns:a16="http://schemas.microsoft.com/office/drawing/2014/main" id="{5AF36345-833A-8A13-9CD8-752EC0D7F5E4}"/>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4185754824"/>
      </p:ext>
    </p:extLst>
  </p:cSld>
  <p:clrMapOvr>
    <a:masterClrMapping/>
  </p:clrMapOvr>
  <mc:AlternateContent xmlns:mc="http://schemas.openxmlformats.org/markup-compatibility/2006" xmlns:p14="http://schemas.microsoft.com/office/powerpoint/2010/main">
    <mc:Choice Requires="p14">
      <p:transition spd="slow" p14:dur="3400" advClick="0" advTm="5000">
        <p14:reveal thruBlk="1"/>
      </p:transition>
    </mc:Choice>
    <mc:Fallback xmlns="">
      <p:transition spd="slow" advClick="0"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99873" y="3025115"/>
            <a:ext cx="7220852" cy="1077817"/>
          </a:xfrm>
        </p:spPr>
        <p:txBody>
          <a:bodyPr lIns="0" tIns="0" rIns="0" bIns="0" anchor="t"/>
          <a:lstStyle>
            <a:lvl1pPr>
              <a:defRPr sz="7004" b="0" i="0">
                <a:solidFill>
                  <a:schemeClr val="tx1"/>
                </a:solidFill>
                <a:latin typeface="Montserrat" pitchFamily="2" charset="77"/>
                <a:cs typeface="Lato" panose="020F0502020204030203" pitchFamily="34" charset="0"/>
              </a:defRPr>
            </a:lvl1pPr>
          </a:lstStyle>
          <a:p>
            <a:endParaRPr/>
          </a:p>
        </p:txBody>
      </p:sp>
      <p:sp>
        <p:nvSpPr>
          <p:cNvPr id="3" name="Holder 3"/>
          <p:cNvSpPr>
            <a:spLocks noGrp="1"/>
          </p:cNvSpPr>
          <p:nvPr>
            <p:ph type="body" idx="1"/>
          </p:nvPr>
        </p:nvSpPr>
        <p:spPr>
          <a:xfrm>
            <a:off x="3799873" y="2268821"/>
            <a:ext cx="7220852" cy="690616"/>
          </a:xfrm>
        </p:spPr>
        <p:txBody>
          <a:bodyPr lIns="0" tIns="0" rIns="0" bIns="0" anchor="b"/>
          <a:lstStyle>
            <a:lvl1pPr marL="0" indent="0">
              <a:buNone/>
              <a:defRPr sz="1800" b="0" i="0">
                <a:solidFill>
                  <a:schemeClr val="tx1"/>
                </a:solidFill>
                <a:latin typeface="Montserrat Light" pitchFamily="2" charset="77"/>
                <a:cs typeface="Lato" panose="020F0502020204030203" pitchFamily="34" charset="0"/>
              </a:defRPr>
            </a:lvl1pPr>
          </a:lstStyle>
          <a:p>
            <a:endParaRPr/>
          </a:p>
        </p:txBody>
      </p:sp>
      <p:sp>
        <p:nvSpPr>
          <p:cNvPr id="4" name="Rectangle 3">
            <a:extLst>
              <a:ext uri="{FF2B5EF4-FFF2-40B4-BE49-F238E27FC236}">
                <a16:creationId xmlns:a16="http://schemas.microsoft.com/office/drawing/2014/main" id="{2C9DC4F4-4E6F-5223-782B-762D3F04B4D0}"/>
              </a:ext>
            </a:extLst>
          </p:cNvPr>
          <p:cNvSpPr/>
          <p:nvPr userDrawn="1"/>
        </p:nvSpPr>
        <p:spPr>
          <a:xfrm>
            <a:off x="73819" y="57150"/>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pic>
        <p:nvPicPr>
          <p:cNvPr id="7" name="Picture 6">
            <a:extLst>
              <a:ext uri="{FF2B5EF4-FFF2-40B4-BE49-F238E27FC236}">
                <a16:creationId xmlns:a16="http://schemas.microsoft.com/office/drawing/2014/main" id="{542ECA1F-F7F9-502F-A348-7186379D0A13}"/>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1471576511"/>
      </p:ext>
    </p:extLst>
  </p:cSld>
  <p:clrMapOvr>
    <a:masterClrMapping/>
  </p:clrMapOvr>
  <mc:AlternateContent xmlns:mc="http://schemas.openxmlformats.org/markup-compatibility/2006" xmlns:p14="http://schemas.microsoft.com/office/powerpoint/2010/main">
    <mc:Choice Requires="p14">
      <p:transition spd="slow" p14:dur="3400" advClick="0" advTm="5000">
        <p14:reveal thruBlk="1"/>
      </p:transition>
    </mc:Choice>
    <mc:Fallback xmlns="">
      <p:transition spd="slow" advClick="0"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99873" y="3025115"/>
            <a:ext cx="7220852" cy="1077817"/>
          </a:xfrm>
        </p:spPr>
        <p:txBody>
          <a:bodyPr lIns="0" tIns="0" rIns="0" bIns="0" anchor="t"/>
          <a:lstStyle>
            <a:lvl1pPr>
              <a:defRPr sz="7004" b="0" i="0">
                <a:solidFill>
                  <a:schemeClr val="tx1"/>
                </a:solidFill>
                <a:latin typeface="Montserrat" pitchFamily="2" charset="77"/>
                <a:cs typeface="Lato" panose="020F0502020204030203" pitchFamily="34" charset="0"/>
              </a:defRPr>
            </a:lvl1pPr>
          </a:lstStyle>
          <a:p>
            <a:endParaRPr/>
          </a:p>
        </p:txBody>
      </p:sp>
      <p:sp>
        <p:nvSpPr>
          <p:cNvPr id="3" name="Holder 3"/>
          <p:cNvSpPr>
            <a:spLocks noGrp="1"/>
          </p:cNvSpPr>
          <p:nvPr>
            <p:ph type="body" idx="1"/>
          </p:nvPr>
        </p:nvSpPr>
        <p:spPr>
          <a:xfrm>
            <a:off x="3799873" y="2268821"/>
            <a:ext cx="7220852" cy="690616"/>
          </a:xfrm>
        </p:spPr>
        <p:txBody>
          <a:bodyPr lIns="0" tIns="0" rIns="0" bIns="0" anchor="b"/>
          <a:lstStyle>
            <a:lvl1pPr marL="0" indent="0">
              <a:buNone/>
              <a:defRPr sz="1800" b="0" i="0">
                <a:solidFill>
                  <a:schemeClr val="tx1"/>
                </a:solidFill>
                <a:latin typeface="Montserrat Light" pitchFamily="2" charset="77"/>
                <a:cs typeface="Lato" panose="020F0502020204030203" pitchFamily="34" charset="0"/>
              </a:defRPr>
            </a:lvl1pPr>
          </a:lstStyle>
          <a:p>
            <a:endParaRPr/>
          </a:p>
        </p:txBody>
      </p:sp>
      <p:sp>
        <p:nvSpPr>
          <p:cNvPr id="4" name="Rectangle 3">
            <a:extLst>
              <a:ext uri="{FF2B5EF4-FFF2-40B4-BE49-F238E27FC236}">
                <a16:creationId xmlns:a16="http://schemas.microsoft.com/office/drawing/2014/main" id="{2C9DC4F4-4E6F-5223-782B-762D3F04B4D0}"/>
              </a:ext>
            </a:extLst>
          </p:cNvPr>
          <p:cNvSpPr/>
          <p:nvPr userDrawn="1"/>
        </p:nvSpPr>
        <p:spPr>
          <a:xfrm>
            <a:off x="73819" y="57150"/>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pic>
        <p:nvPicPr>
          <p:cNvPr id="7" name="Picture 6">
            <a:extLst>
              <a:ext uri="{FF2B5EF4-FFF2-40B4-BE49-F238E27FC236}">
                <a16:creationId xmlns:a16="http://schemas.microsoft.com/office/drawing/2014/main" id="{EA4DC9FA-DD18-7B6F-42CF-75A8CB955AB2}"/>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1132446869"/>
      </p:ext>
    </p:extLst>
  </p:cSld>
  <p:clrMapOvr>
    <a:masterClrMapping/>
  </p:clrMapOvr>
  <mc:AlternateContent xmlns:mc="http://schemas.openxmlformats.org/markup-compatibility/2006" xmlns:p14="http://schemas.microsoft.com/office/powerpoint/2010/main">
    <mc:Choice Requires="p14">
      <p:transition spd="slow" p14:dur="3400" advClick="0" advTm="5000">
        <p14:reveal thruBlk="1"/>
      </p:transition>
    </mc:Choice>
    <mc:Fallback xmlns="">
      <p:transition spd="slow" advClick="0" advTm="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8_Title Slide">
    <p:bg>
      <p:bgPr>
        <a:gradFill>
          <a:gsLst>
            <a:gs pos="0">
              <a:schemeClr val="accent5"/>
            </a:gs>
            <a:gs pos="99000">
              <a:schemeClr val="accent4"/>
            </a:gs>
          </a:gsLst>
          <a:lin ang="2700000" scaled="0"/>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6F8B50-2944-3372-480A-8D4FD74B1D1B}"/>
              </a:ext>
            </a:extLst>
          </p:cNvPr>
          <p:cNvSpPr>
            <a:spLocks noGrp="1"/>
          </p:cNvSpPr>
          <p:nvPr>
            <p:ph type="pic" sz="quarter" idx="10"/>
          </p:nvPr>
        </p:nvSpPr>
        <p:spPr>
          <a:xfrm>
            <a:off x="85725" y="107950"/>
            <a:ext cx="12020550" cy="6332538"/>
          </a:xfrm>
          <a:prstGeom prst="rect">
            <a:avLst/>
          </a:prstGeom>
          <a:solidFill>
            <a:schemeClr val="bg1"/>
          </a:solidFill>
        </p:spPr>
        <p:txBody>
          <a:bodyPr/>
          <a:lstStyle>
            <a:lvl1pPr marL="0" indent="0">
              <a:buNone/>
              <a:defRPr b="0" i="0">
                <a:latin typeface="Montserrat" pitchFamily="2" charset="77"/>
              </a:defRPr>
            </a:lvl1pPr>
          </a:lstStyle>
          <a:p>
            <a:endParaRPr lang="en-IE"/>
          </a:p>
        </p:txBody>
      </p:sp>
      <p:pic>
        <p:nvPicPr>
          <p:cNvPr id="4" name="Picture 3">
            <a:extLst>
              <a:ext uri="{FF2B5EF4-FFF2-40B4-BE49-F238E27FC236}">
                <a16:creationId xmlns:a16="http://schemas.microsoft.com/office/drawing/2014/main" id="{8325D782-4182-ADD5-09A0-10B5BB7E7B4A}"/>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130724795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70_Title Slide">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F23FA0-1E07-3DF3-FC91-3A2430780402}"/>
              </a:ext>
            </a:extLst>
          </p:cNvPr>
          <p:cNvSpPr/>
          <p:nvPr userDrawn="1"/>
        </p:nvSpPr>
        <p:spPr>
          <a:xfrm>
            <a:off x="0" y="0"/>
            <a:ext cx="12192000" cy="6858000"/>
          </a:xfrm>
          <a:prstGeom prst="rect">
            <a:avLst/>
          </a:prstGeom>
          <a:gradFill>
            <a:gsLst>
              <a:gs pos="0">
                <a:schemeClr val="accent3"/>
              </a:gs>
              <a:gs pos="99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3" name="Picture Placeholder 2">
            <a:extLst>
              <a:ext uri="{FF2B5EF4-FFF2-40B4-BE49-F238E27FC236}">
                <a16:creationId xmlns:a16="http://schemas.microsoft.com/office/drawing/2014/main" id="{9B32175A-A754-59D1-A6C7-A595CA478550}"/>
              </a:ext>
            </a:extLst>
          </p:cNvPr>
          <p:cNvSpPr>
            <a:spLocks noGrp="1"/>
          </p:cNvSpPr>
          <p:nvPr>
            <p:ph type="pic" sz="quarter" idx="10"/>
          </p:nvPr>
        </p:nvSpPr>
        <p:spPr>
          <a:xfrm>
            <a:off x="85725" y="107950"/>
            <a:ext cx="12020550" cy="6332538"/>
          </a:xfrm>
          <a:prstGeom prst="rect">
            <a:avLst/>
          </a:prstGeom>
          <a:solidFill>
            <a:schemeClr val="bg1"/>
          </a:solidFill>
        </p:spPr>
        <p:txBody>
          <a:bodyPr/>
          <a:lstStyle>
            <a:lvl1pPr marL="0" indent="0">
              <a:buNone/>
              <a:defRPr b="0" i="0">
                <a:latin typeface="Montserrat" pitchFamily="2" charset="77"/>
              </a:defRPr>
            </a:lvl1pPr>
          </a:lstStyle>
          <a:p>
            <a:endParaRPr lang="en-IE"/>
          </a:p>
        </p:txBody>
      </p:sp>
      <p:pic>
        <p:nvPicPr>
          <p:cNvPr id="2" name="Picture 1">
            <a:extLst>
              <a:ext uri="{FF2B5EF4-FFF2-40B4-BE49-F238E27FC236}">
                <a16:creationId xmlns:a16="http://schemas.microsoft.com/office/drawing/2014/main" id="{842B34CC-5021-783F-8A1E-EC454C10862A}"/>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340944371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4_Title Slide">
    <p:bg>
      <p:bgPr>
        <a:gradFill>
          <a:gsLst>
            <a:gs pos="0">
              <a:srgbClr val="FEA44B"/>
            </a:gs>
            <a:gs pos="99000">
              <a:srgbClr val="FE438D"/>
            </a:gs>
          </a:gsLst>
          <a:lin ang="2700000" scaled="0"/>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B32175A-A754-59D1-A6C7-A595CA478550}"/>
              </a:ext>
            </a:extLst>
          </p:cNvPr>
          <p:cNvSpPr>
            <a:spLocks noGrp="1"/>
          </p:cNvSpPr>
          <p:nvPr>
            <p:ph type="pic" sz="quarter" idx="10"/>
          </p:nvPr>
        </p:nvSpPr>
        <p:spPr>
          <a:xfrm>
            <a:off x="85725" y="107950"/>
            <a:ext cx="12020550" cy="6332538"/>
          </a:xfrm>
          <a:prstGeom prst="rect">
            <a:avLst/>
          </a:prstGeom>
          <a:solidFill>
            <a:schemeClr val="bg1"/>
          </a:solidFill>
        </p:spPr>
        <p:txBody>
          <a:bodyPr/>
          <a:lstStyle>
            <a:lvl1pPr marL="0" indent="0">
              <a:buNone/>
              <a:defRPr b="0" i="0">
                <a:latin typeface="Montserrat" pitchFamily="2" charset="77"/>
              </a:defRPr>
            </a:lvl1pPr>
          </a:lstStyle>
          <a:p>
            <a:endParaRPr lang="en-IE"/>
          </a:p>
        </p:txBody>
      </p:sp>
      <p:pic>
        <p:nvPicPr>
          <p:cNvPr id="2" name="Picture 1">
            <a:extLst>
              <a:ext uri="{FF2B5EF4-FFF2-40B4-BE49-F238E27FC236}">
                <a16:creationId xmlns:a16="http://schemas.microsoft.com/office/drawing/2014/main" id="{42E8457F-3B5F-E937-BC7C-9FF68B674FF8}"/>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387982980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75_Title Slide">
    <p:bg>
      <p:bgPr>
        <a:solidFill>
          <a:srgbClr val="2A3140"/>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B32175A-A754-59D1-A6C7-A595CA478550}"/>
              </a:ext>
            </a:extLst>
          </p:cNvPr>
          <p:cNvSpPr>
            <a:spLocks noGrp="1"/>
          </p:cNvSpPr>
          <p:nvPr>
            <p:ph type="pic" sz="quarter" idx="10"/>
          </p:nvPr>
        </p:nvSpPr>
        <p:spPr>
          <a:xfrm>
            <a:off x="83136" y="104248"/>
            <a:ext cx="12020550" cy="6332538"/>
          </a:xfrm>
          <a:prstGeom prst="rect">
            <a:avLst/>
          </a:prstGeom>
          <a:solidFill>
            <a:schemeClr val="bg1"/>
          </a:solidFill>
        </p:spPr>
        <p:txBody>
          <a:bodyPr/>
          <a:lstStyle>
            <a:lvl1pPr marL="0" indent="0">
              <a:buNone/>
              <a:defRPr b="0" i="0">
                <a:latin typeface="Montserrat" pitchFamily="2" charset="77"/>
              </a:defRPr>
            </a:lvl1pPr>
          </a:lstStyle>
          <a:p>
            <a:endParaRPr lang="en-IE"/>
          </a:p>
        </p:txBody>
      </p:sp>
      <p:pic>
        <p:nvPicPr>
          <p:cNvPr id="2" name="Picture 1">
            <a:extLst>
              <a:ext uri="{FF2B5EF4-FFF2-40B4-BE49-F238E27FC236}">
                <a16:creationId xmlns:a16="http://schemas.microsoft.com/office/drawing/2014/main" id="{640B41C8-23A2-EABD-386D-D104886AFEAE}"/>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387819034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6_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B32175A-A754-59D1-A6C7-A595CA478550}"/>
              </a:ext>
            </a:extLst>
          </p:cNvPr>
          <p:cNvSpPr>
            <a:spLocks noGrp="1"/>
          </p:cNvSpPr>
          <p:nvPr>
            <p:ph type="pic" sz="quarter" idx="10"/>
          </p:nvPr>
        </p:nvSpPr>
        <p:spPr>
          <a:xfrm>
            <a:off x="85725" y="107950"/>
            <a:ext cx="12020550" cy="6332538"/>
          </a:xfrm>
          <a:prstGeom prst="rect">
            <a:avLst/>
          </a:prstGeom>
          <a:solidFill>
            <a:schemeClr val="bg1"/>
          </a:solidFill>
        </p:spPr>
        <p:txBody>
          <a:bodyPr/>
          <a:lstStyle>
            <a:lvl1pPr marL="0" indent="0">
              <a:buNone/>
              <a:defRPr b="0" i="0">
                <a:latin typeface="Montserrat" pitchFamily="2" charset="77"/>
              </a:defRPr>
            </a:lvl1pPr>
          </a:lstStyle>
          <a:p>
            <a:endParaRPr lang="en-IE"/>
          </a:p>
        </p:txBody>
      </p:sp>
      <p:pic>
        <p:nvPicPr>
          <p:cNvPr id="2" name="Picture 1">
            <a:extLst>
              <a:ext uri="{FF2B5EF4-FFF2-40B4-BE49-F238E27FC236}">
                <a16:creationId xmlns:a16="http://schemas.microsoft.com/office/drawing/2014/main" id="{1ADCC999-5417-63CB-B331-E4B6FA9869CC}"/>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244471957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0_BLANK">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9FBB02A-8352-837B-A0EE-A98E75591133}"/>
              </a:ext>
            </a:extLst>
          </p:cNvPr>
          <p:cNvSpPr>
            <a:spLocks noGrp="1"/>
          </p:cNvSpPr>
          <p:nvPr>
            <p:ph type="pic" sz="quarter" idx="12"/>
          </p:nvPr>
        </p:nvSpPr>
        <p:spPr>
          <a:xfrm>
            <a:off x="6095999" y="71437"/>
            <a:ext cx="6029325" cy="6707981"/>
          </a:xfrm>
          <a:prstGeom prst="rect">
            <a:avLst/>
          </a:prstGeom>
          <a:solidFill>
            <a:schemeClr val="bg1"/>
          </a:solidFill>
        </p:spPr>
        <p:txBody>
          <a:bodyPr/>
          <a:lstStyle>
            <a:lvl1pPr marL="0" indent="0">
              <a:buNone/>
              <a:defRPr b="0" i="0">
                <a:latin typeface="Montserrat" pitchFamily="2" charset="77"/>
              </a:defRPr>
            </a:lvl1pPr>
          </a:lstStyle>
          <a:p>
            <a:endParaRPr lang="en-IE"/>
          </a:p>
        </p:txBody>
      </p:sp>
      <p:sp>
        <p:nvSpPr>
          <p:cNvPr id="4" name="Content Placeholder 3">
            <a:extLst>
              <a:ext uri="{FF2B5EF4-FFF2-40B4-BE49-F238E27FC236}">
                <a16:creationId xmlns:a16="http://schemas.microsoft.com/office/drawing/2014/main" id="{3D91CE44-F59F-1D2D-8F8F-82B51F0573EE}"/>
              </a:ext>
            </a:extLst>
          </p:cNvPr>
          <p:cNvSpPr>
            <a:spLocks noGrp="1"/>
          </p:cNvSpPr>
          <p:nvPr>
            <p:ph sz="quarter" idx="13"/>
          </p:nvPr>
        </p:nvSpPr>
        <p:spPr>
          <a:xfrm>
            <a:off x="322263" y="1214438"/>
            <a:ext cx="5670550" cy="5006975"/>
          </a:xfrm>
          <a:prstGeom prst="rect">
            <a:avLst/>
          </a:prstGeom>
        </p:spPr>
        <p:txBody>
          <a:bodyPr/>
          <a:lstStyle>
            <a:lvl1pPr marL="177800" indent="-177800">
              <a:buFont typeface="Arial" panose="020B0604020202020204" pitchFamily="34" charset="0"/>
              <a:buChar char="•"/>
              <a:tabLst/>
              <a:defRPr sz="1600">
                <a:solidFill>
                  <a:schemeClr val="bg1"/>
                </a:solidFill>
                <a:latin typeface="Montserrat" pitchFamily="2" charset="77"/>
              </a:defRPr>
            </a:lvl1pPr>
            <a:lvl2pPr marL="627063" indent="-342900">
              <a:buFont typeface="Arial" panose="020B0604020202020204" pitchFamily="34" charset="0"/>
              <a:buChar char="•"/>
              <a:tabLst/>
              <a:defRPr sz="1400">
                <a:solidFill>
                  <a:schemeClr val="bg1"/>
                </a:solidFill>
                <a:latin typeface="Montserrat" pitchFamily="2" charset="77"/>
              </a:defRPr>
            </a:lvl2pPr>
            <a:lvl3pPr marL="1257300" indent="-342900">
              <a:buFont typeface="Arial" panose="020B0604020202020204" pitchFamily="34" charset="0"/>
              <a:buChar char="•"/>
              <a:defRPr sz="1200">
                <a:solidFill>
                  <a:schemeClr val="bg1"/>
                </a:solidFill>
                <a:latin typeface="Montserrat" pitchFamily="2" charset="77"/>
              </a:defRPr>
            </a:lvl3pPr>
            <a:lvl4pPr marL="1657350" indent="-285750">
              <a:buFont typeface="Arial" panose="020B0604020202020204" pitchFamily="34" charset="0"/>
              <a:buChar char="•"/>
              <a:defRPr sz="1100">
                <a:solidFill>
                  <a:schemeClr val="bg1"/>
                </a:solidFill>
                <a:latin typeface="Montserrat" pitchFamily="2" charset="77"/>
              </a:defRPr>
            </a:lvl4pPr>
            <a:lvl5pPr marL="2114550" indent="-285750">
              <a:buFont typeface="Arial" panose="020B0604020202020204" pitchFamily="34" charset="0"/>
              <a:buChar char="•"/>
              <a:defRPr sz="1100">
                <a:solidFill>
                  <a:schemeClr val="bg1"/>
                </a:solidFill>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itle 4">
            <a:extLst>
              <a:ext uri="{FF2B5EF4-FFF2-40B4-BE49-F238E27FC236}">
                <a16:creationId xmlns:a16="http://schemas.microsoft.com/office/drawing/2014/main" id="{8151379C-EC80-0E4C-ED86-10C04F16D563}"/>
              </a:ext>
            </a:extLst>
          </p:cNvPr>
          <p:cNvSpPr>
            <a:spLocks noGrp="1"/>
          </p:cNvSpPr>
          <p:nvPr>
            <p:ph type="title"/>
          </p:nvPr>
        </p:nvSpPr>
        <p:spPr>
          <a:xfrm>
            <a:off x="322264" y="365125"/>
            <a:ext cx="5670550" cy="720725"/>
          </a:xfrm>
        </p:spPr>
        <p:txBody>
          <a:bodyPr>
            <a:normAutofit/>
          </a:bodyPr>
          <a:lstStyle>
            <a:lvl1pPr>
              <a:defRPr sz="2400">
                <a:solidFill>
                  <a:schemeClr val="bg1"/>
                </a:solidFill>
              </a:defRPr>
            </a:lvl1pPr>
          </a:lstStyle>
          <a:p>
            <a:r>
              <a:rPr lang="en-GB"/>
              <a:t>Click to edit Master title style</a:t>
            </a:r>
            <a:endParaRPr lang="en-IE"/>
          </a:p>
        </p:txBody>
      </p:sp>
      <p:pic>
        <p:nvPicPr>
          <p:cNvPr id="6" name="Picture 5">
            <a:extLst>
              <a:ext uri="{FF2B5EF4-FFF2-40B4-BE49-F238E27FC236}">
                <a16:creationId xmlns:a16="http://schemas.microsoft.com/office/drawing/2014/main" id="{58CC9992-EA50-EEE6-BE0E-1593161E175B}"/>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235967020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1_BLANK">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9FBB02A-8352-837B-A0EE-A98E75591133}"/>
              </a:ext>
            </a:extLst>
          </p:cNvPr>
          <p:cNvSpPr>
            <a:spLocks noGrp="1"/>
          </p:cNvSpPr>
          <p:nvPr>
            <p:ph type="pic" sz="quarter" idx="12"/>
          </p:nvPr>
        </p:nvSpPr>
        <p:spPr>
          <a:xfrm>
            <a:off x="6095999" y="71437"/>
            <a:ext cx="6029325" cy="6707981"/>
          </a:xfrm>
          <a:prstGeom prst="rect">
            <a:avLst/>
          </a:prstGeom>
          <a:solidFill>
            <a:schemeClr val="bg1"/>
          </a:solidFill>
        </p:spPr>
        <p:txBody>
          <a:bodyPr/>
          <a:lstStyle>
            <a:lvl1pPr marL="0" indent="0">
              <a:buNone/>
              <a:defRPr b="0" i="0">
                <a:latin typeface="Montserrat" pitchFamily="2" charset="77"/>
              </a:defRPr>
            </a:lvl1pPr>
          </a:lstStyle>
          <a:p>
            <a:endParaRPr lang="en-IE"/>
          </a:p>
        </p:txBody>
      </p:sp>
      <p:sp>
        <p:nvSpPr>
          <p:cNvPr id="4" name="Content Placeholder 3">
            <a:extLst>
              <a:ext uri="{FF2B5EF4-FFF2-40B4-BE49-F238E27FC236}">
                <a16:creationId xmlns:a16="http://schemas.microsoft.com/office/drawing/2014/main" id="{3D91CE44-F59F-1D2D-8F8F-82B51F0573EE}"/>
              </a:ext>
            </a:extLst>
          </p:cNvPr>
          <p:cNvSpPr>
            <a:spLocks noGrp="1"/>
          </p:cNvSpPr>
          <p:nvPr>
            <p:ph sz="quarter" idx="13"/>
          </p:nvPr>
        </p:nvSpPr>
        <p:spPr>
          <a:xfrm>
            <a:off x="322263" y="1214438"/>
            <a:ext cx="5670550" cy="5006975"/>
          </a:xfrm>
          <a:prstGeom prst="rect">
            <a:avLst/>
          </a:prstGeom>
        </p:spPr>
        <p:txBody>
          <a:bodyPr/>
          <a:lstStyle>
            <a:lvl1pPr marL="177800" indent="-177800">
              <a:buFont typeface="Arial" panose="020B0604020202020204" pitchFamily="34" charset="0"/>
              <a:buChar char="•"/>
              <a:tabLst/>
              <a:defRPr sz="1600">
                <a:solidFill>
                  <a:schemeClr val="bg1"/>
                </a:solidFill>
                <a:latin typeface="Montserrat" pitchFamily="2" charset="77"/>
              </a:defRPr>
            </a:lvl1pPr>
            <a:lvl2pPr marL="627063" indent="-342900">
              <a:buFont typeface="Arial" panose="020B0604020202020204" pitchFamily="34" charset="0"/>
              <a:buChar char="•"/>
              <a:tabLst/>
              <a:defRPr sz="1400">
                <a:solidFill>
                  <a:schemeClr val="bg1"/>
                </a:solidFill>
                <a:latin typeface="Montserrat" pitchFamily="2" charset="77"/>
              </a:defRPr>
            </a:lvl2pPr>
            <a:lvl3pPr marL="1257300" indent="-342900">
              <a:buFont typeface="Arial" panose="020B0604020202020204" pitchFamily="34" charset="0"/>
              <a:buChar char="•"/>
              <a:defRPr sz="1200">
                <a:solidFill>
                  <a:schemeClr val="bg1"/>
                </a:solidFill>
                <a:latin typeface="Montserrat" pitchFamily="2" charset="77"/>
              </a:defRPr>
            </a:lvl3pPr>
            <a:lvl4pPr marL="1657350" indent="-285750">
              <a:buFont typeface="Arial" panose="020B0604020202020204" pitchFamily="34" charset="0"/>
              <a:buChar char="•"/>
              <a:defRPr sz="1100">
                <a:solidFill>
                  <a:schemeClr val="bg1"/>
                </a:solidFill>
                <a:latin typeface="Montserrat" pitchFamily="2" charset="77"/>
              </a:defRPr>
            </a:lvl4pPr>
            <a:lvl5pPr marL="2114550" indent="-285750">
              <a:buFont typeface="Arial" panose="020B0604020202020204" pitchFamily="34" charset="0"/>
              <a:buChar char="•"/>
              <a:defRPr sz="1100">
                <a:solidFill>
                  <a:schemeClr val="bg1"/>
                </a:solidFill>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itle 4">
            <a:extLst>
              <a:ext uri="{FF2B5EF4-FFF2-40B4-BE49-F238E27FC236}">
                <a16:creationId xmlns:a16="http://schemas.microsoft.com/office/drawing/2014/main" id="{8151379C-EC80-0E4C-ED86-10C04F16D563}"/>
              </a:ext>
            </a:extLst>
          </p:cNvPr>
          <p:cNvSpPr>
            <a:spLocks noGrp="1"/>
          </p:cNvSpPr>
          <p:nvPr>
            <p:ph type="title"/>
          </p:nvPr>
        </p:nvSpPr>
        <p:spPr>
          <a:xfrm>
            <a:off x="322264" y="365125"/>
            <a:ext cx="5670550" cy="720725"/>
          </a:xfrm>
        </p:spPr>
        <p:txBody>
          <a:bodyPr>
            <a:normAutofit/>
          </a:bodyPr>
          <a:lstStyle>
            <a:lvl1pPr>
              <a:defRPr sz="2400">
                <a:solidFill>
                  <a:schemeClr val="bg1"/>
                </a:solidFill>
              </a:defRPr>
            </a:lvl1pPr>
          </a:lstStyle>
          <a:p>
            <a:r>
              <a:rPr lang="en-GB"/>
              <a:t>Click to edit Master title style</a:t>
            </a:r>
            <a:endParaRPr lang="en-IE"/>
          </a:p>
        </p:txBody>
      </p:sp>
      <p:pic>
        <p:nvPicPr>
          <p:cNvPr id="6" name="Picture 5">
            <a:extLst>
              <a:ext uri="{FF2B5EF4-FFF2-40B4-BE49-F238E27FC236}">
                <a16:creationId xmlns:a16="http://schemas.microsoft.com/office/drawing/2014/main" id="{82A4839D-359D-CF15-8CB6-E73EE7FD672E}"/>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32604713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 Point scale">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a:spLocks noGrp="1" noRot="1" noMove="1" noResize="1" noEditPoints="1" noAdjustHandles="1" noChangeArrowheads="1" noChangeShapeType="1"/>
          </p:cNvSpPr>
          <p:nvPr userDrawn="1"/>
        </p:nvSpPr>
        <p:spPr>
          <a:xfrm>
            <a:off x="73819" y="70597"/>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grpSp>
        <p:nvGrpSpPr>
          <p:cNvPr id="2" name="Group 1">
            <a:extLst>
              <a:ext uri="{FF2B5EF4-FFF2-40B4-BE49-F238E27FC236}">
                <a16:creationId xmlns:a16="http://schemas.microsoft.com/office/drawing/2014/main" id="{B52574CE-CE06-F92C-64D1-4B450C64EE5C}"/>
              </a:ext>
            </a:extLst>
          </p:cNvPr>
          <p:cNvGrpSpPr/>
          <p:nvPr userDrawn="1"/>
        </p:nvGrpSpPr>
        <p:grpSpPr>
          <a:xfrm>
            <a:off x="0" y="38386"/>
            <a:ext cx="12196800" cy="6858000"/>
            <a:chOff x="0" y="0"/>
            <a:chExt cx="12196800" cy="6858000"/>
          </a:xfrm>
        </p:grpSpPr>
        <p:sp>
          <p:nvSpPr>
            <p:cNvPr id="4" name="Rectangle 3">
              <a:extLst>
                <a:ext uri="{FF2B5EF4-FFF2-40B4-BE49-F238E27FC236}">
                  <a16:creationId xmlns:a16="http://schemas.microsoft.com/office/drawing/2014/main" id="{863D76DA-03BD-4284-2199-F9729E4DDF5A}"/>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B5E612B9-306C-7DDB-3CFC-7294944C61B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80147331-05C3-C505-6849-2CC8B3AC8C5B}"/>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
        <p:nvSpPr>
          <p:cNvPr id="43" name="Content Placeholder 42">
            <a:extLst>
              <a:ext uri="{FF2B5EF4-FFF2-40B4-BE49-F238E27FC236}">
                <a16:creationId xmlns:a16="http://schemas.microsoft.com/office/drawing/2014/main" id="{DF8E7003-9961-DC50-EA72-5EE374C6D232}"/>
              </a:ext>
            </a:extLst>
          </p:cNvPr>
          <p:cNvSpPr>
            <a:spLocks noGrp="1"/>
          </p:cNvSpPr>
          <p:nvPr>
            <p:ph sz="quarter" idx="12"/>
          </p:nvPr>
        </p:nvSpPr>
        <p:spPr>
          <a:xfrm>
            <a:off x="316131" y="1637198"/>
            <a:ext cx="7945052" cy="3581791"/>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42">
            <a:extLst>
              <a:ext uri="{FF2B5EF4-FFF2-40B4-BE49-F238E27FC236}">
                <a16:creationId xmlns:a16="http://schemas.microsoft.com/office/drawing/2014/main" id="{E164ED7F-7845-5B03-9F45-C286065512B4}"/>
              </a:ext>
            </a:extLst>
          </p:cNvPr>
          <p:cNvSpPr>
            <a:spLocks noGrp="1"/>
          </p:cNvSpPr>
          <p:nvPr>
            <p:ph sz="quarter" idx="18"/>
          </p:nvPr>
        </p:nvSpPr>
        <p:spPr>
          <a:xfrm>
            <a:off x="8946704" y="1637198"/>
            <a:ext cx="1542665" cy="3581792"/>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3">
            <a:extLst>
              <a:ext uri="{FF2B5EF4-FFF2-40B4-BE49-F238E27FC236}">
                <a16:creationId xmlns:a16="http://schemas.microsoft.com/office/drawing/2014/main" id="{90677A84-ACBB-F80A-0760-9B60F838EC3C}"/>
              </a:ext>
            </a:extLst>
          </p:cNvPr>
          <p:cNvSpPr>
            <a:spLocks noGrp="1"/>
          </p:cNvSpPr>
          <p:nvPr>
            <p:ph type="body" sz="quarter" idx="20"/>
          </p:nvPr>
        </p:nvSpPr>
        <p:spPr>
          <a:xfrm>
            <a:off x="1212850" y="5690637"/>
            <a:ext cx="9863138" cy="492125"/>
          </a:xfrm>
          <a:prstGeom prst="rect">
            <a:avLst/>
          </a:prstGeom>
          <a:ln>
            <a:solidFill>
              <a:schemeClr val="accent4"/>
            </a:solidFill>
          </a:ln>
        </p:spPr>
        <p:txBody>
          <a:bodyPr anchor="ctr"/>
          <a:lstStyle>
            <a:lvl1pPr marL="0" indent="0" algn="ctr">
              <a:lnSpc>
                <a:spcPct val="100000"/>
              </a:lnSpc>
              <a:spcBef>
                <a:spcPts val="0"/>
              </a:spcBef>
              <a:buFont typeface="Arial" panose="020B0604020202020204" pitchFamily="34" charset="0"/>
              <a:buNone/>
              <a:defRPr sz="1400">
                <a:solidFill>
                  <a:schemeClr val="tx1"/>
                </a:solidFill>
              </a:defRPr>
            </a:lvl1pPr>
          </a:lstStyle>
          <a:p>
            <a:pPr lvl="0"/>
            <a:endParaRPr lang="en-GB"/>
          </a:p>
        </p:txBody>
      </p:sp>
      <p:sp>
        <p:nvSpPr>
          <p:cNvPr id="13" name="Text Placeholder 8">
            <a:extLst>
              <a:ext uri="{FF2B5EF4-FFF2-40B4-BE49-F238E27FC236}">
                <a16:creationId xmlns:a16="http://schemas.microsoft.com/office/drawing/2014/main" id="{C2415DE1-4EB5-11A6-F7B1-0C7E41C9EABD}"/>
              </a:ext>
            </a:extLst>
          </p:cNvPr>
          <p:cNvSpPr>
            <a:spLocks noGrp="1"/>
          </p:cNvSpPr>
          <p:nvPr>
            <p:ph type="body" sz="quarter" idx="21" hasCustomPrompt="1"/>
          </p:nvPr>
        </p:nvSpPr>
        <p:spPr>
          <a:xfrm>
            <a:off x="9251950" y="675238"/>
            <a:ext cx="2632075" cy="270742"/>
          </a:xfrm>
          <a:prstGeom prst="rect">
            <a:avLst/>
          </a:prstGeom>
        </p:spPr>
        <p:txBody>
          <a:bodyPr/>
          <a:lstStyle>
            <a:lvl1pPr marL="0" indent="0" algn="r">
              <a:lnSpc>
                <a:spcPct val="100000"/>
              </a:lnSpc>
              <a:spcBef>
                <a:spcPts val="0"/>
              </a:spcBef>
              <a:buFont typeface="Arial" panose="020B0604020202020204" pitchFamily="34" charset="0"/>
              <a:buNone/>
              <a:defRPr sz="1100"/>
            </a:lvl1pPr>
          </a:lstStyle>
          <a:p>
            <a:pPr lvl="0"/>
            <a:r>
              <a:rPr lang="en-US"/>
              <a:t>{</a:t>
            </a:r>
            <a:r>
              <a:rPr lang="en-US" err="1"/>
              <a:t>table_name</a:t>
            </a:r>
            <a:r>
              <a:rPr lang="en-US"/>
              <a:t>}</a:t>
            </a:r>
            <a:endParaRPr lang="en-GB"/>
          </a:p>
        </p:txBody>
      </p:sp>
      <p:sp>
        <p:nvSpPr>
          <p:cNvPr id="16" name="Text Placeholder 10">
            <a:extLst>
              <a:ext uri="{FF2B5EF4-FFF2-40B4-BE49-F238E27FC236}">
                <a16:creationId xmlns:a16="http://schemas.microsoft.com/office/drawing/2014/main" id="{0C6C7C10-2689-0244-182B-564E6037A38A}"/>
              </a:ext>
            </a:extLst>
          </p:cNvPr>
          <p:cNvSpPr>
            <a:spLocks noGrp="1"/>
          </p:cNvSpPr>
          <p:nvPr>
            <p:ph type="body" sz="quarter" idx="10" hasCustomPrompt="1"/>
          </p:nvPr>
        </p:nvSpPr>
        <p:spPr>
          <a:xfrm>
            <a:off x="74613" y="117475"/>
            <a:ext cx="9177337" cy="815975"/>
          </a:xfrm>
          <a:prstGeom prst="rect">
            <a:avLst/>
          </a:prstGeom>
        </p:spPr>
        <p:txBody>
          <a:bodyPr vert="horz" lIns="91440" tIns="45720" rIns="91440" bIns="45720" rtlCol="0" anchor="ctr">
            <a:normAutofit/>
          </a:bodyPr>
          <a:lstStyle>
            <a:lvl1pPr marL="0" indent="0">
              <a:lnSpc>
                <a:spcPct val="100000"/>
              </a:lnSpc>
              <a:buNone/>
              <a:defRPr lang="en-GB" sz="3200" b="0" i="0" baseline="0" dirty="0">
                <a:solidFill>
                  <a:schemeClr val="tx2"/>
                </a:solidFill>
                <a:latin typeface="Montserrat" pitchFamily="2" charset="77"/>
                <a:ea typeface="+mj-ea"/>
                <a:cs typeface="+mj-cs"/>
              </a:defRPr>
            </a:lvl1pPr>
          </a:lstStyle>
          <a:p>
            <a:pPr marL="228600" lvl="0" indent="-228600">
              <a:spcBef>
                <a:spcPct val="0"/>
              </a:spcBef>
            </a:pPr>
            <a:r>
              <a:rPr lang="en-US"/>
              <a:t>Slide title</a:t>
            </a:r>
            <a:endParaRPr lang="en-GB"/>
          </a:p>
        </p:txBody>
      </p:sp>
      <p:sp>
        <p:nvSpPr>
          <p:cNvPr id="10" name="Content Placeholder 42">
            <a:extLst>
              <a:ext uri="{FF2B5EF4-FFF2-40B4-BE49-F238E27FC236}">
                <a16:creationId xmlns:a16="http://schemas.microsoft.com/office/drawing/2014/main" id="{A627287A-6AF8-9DF0-4B78-BA2BDD6D95B0}"/>
              </a:ext>
            </a:extLst>
          </p:cNvPr>
          <p:cNvSpPr>
            <a:spLocks noGrp="1"/>
          </p:cNvSpPr>
          <p:nvPr>
            <p:ph sz="quarter" idx="22"/>
          </p:nvPr>
        </p:nvSpPr>
        <p:spPr>
          <a:xfrm>
            <a:off x="10567987" y="1637198"/>
            <a:ext cx="1542665" cy="3581792"/>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Box 26">
            <a:extLst>
              <a:ext uri="{FF2B5EF4-FFF2-40B4-BE49-F238E27FC236}">
                <a16:creationId xmlns:a16="http://schemas.microsoft.com/office/drawing/2014/main" id="{912A0C04-F0A4-1753-D006-6C7B42DFFA98}"/>
              </a:ext>
            </a:extLst>
          </p:cNvPr>
          <p:cNvSpPr txBox="1"/>
          <p:nvPr userDrawn="1"/>
        </p:nvSpPr>
        <p:spPr>
          <a:xfrm>
            <a:off x="8976770" y="1232097"/>
            <a:ext cx="1485763"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a:solidFill>
                  <a:schemeClr val="bg1"/>
                </a:solidFill>
              </a:rPr>
              <a:t>Mean Score</a:t>
            </a:r>
            <a:endParaRPr lang="en-IE" sz="1600">
              <a:solidFill>
                <a:schemeClr val="bg1"/>
              </a:solidFill>
            </a:endParaRPr>
          </a:p>
        </p:txBody>
      </p:sp>
      <p:sp>
        <p:nvSpPr>
          <p:cNvPr id="28" name="TextBox 27">
            <a:extLst>
              <a:ext uri="{FF2B5EF4-FFF2-40B4-BE49-F238E27FC236}">
                <a16:creationId xmlns:a16="http://schemas.microsoft.com/office/drawing/2014/main" id="{C209DB89-A3EF-AC96-876D-418F5A44CA29}"/>
              </a:ext>
            </a:extLst>
          </p:cNvPr>
          <p:cNvSpPr txBox="1"/>
          <p:nvPr userDrawn="1"/>
        </p:nvSpPr>
        <p:spPr>
          <a:xfrm>
            <a:off x="10574414" y="1232097"/>
            <a:ext cx="1485763"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a:solidFill>
                  <a:schemeClr val="bg1"/>
                </a:solidFill>
              </a:rPr>
              <a:t>Net Score</a:t>
            </a:r>
            <a:endParaRPr lang="en-IE" sz="1600">
              <a:solidFill>
                <a:schemeClr val="bg1"/>
              </a:solidFill>
            </a:endParaRPr>
          </a:p>
        </p:txBody>
      </p:sp>
      <p:sp>
        <p:nvSpPr>
          <p:cNvPr id="8" name="Text Placeholder 15">
            <a:extLst>
              <a:ext uri="{FF2B5EF4-FFF2-40B4-BE49-F238E27FC236}">
                <a16:creationId xmlns:a16="http://schemas.microsoft.com/office/drawing/2014/main" id="{5B820788-DE1D-1F3F-D24F-2CCE222DED92}"/>
              </a:ext>
            </a:extLst>
          </p:cNvPr>
          <p:cNvSpPr>
            <a:spLocks noGrp="1"/>
          </p:cNvSpPr>
          <p:nvPr>
            <p:ph type="body" sz="quarter" idx="23" hasCustomPrompt="1"/>
          </p:nvPr>
        </p:nvSpPr>
        <p:spPr>
          <a:xfrm>
            <a:off x="9251950" y="391506"/>
            <a:ext cx="2632075" cy="270742"/>
          </a:xfrm>
          <a:prstGeom prst="rect">
            <a:avLst/>
          </a:prstGeom>
        </p:spPr>
        <p:txBody>
          <a:bodyPr anchor="ctr"/>
          <a:lstStyle>
            <a:lvl1pPr marL="0" indent="0" algn="r">
              <a:buFont typeface="Arial" panose="020B0604020202020204" pitchFamily="34" charset="0"/>
              <a:buNone/>
              <a:defRPr sz="1050"/>
            </a:lvl1pPr>
          </a:lstStyle>
          <a:p>
            <a:pPr lvl="0"/>
            <a:r>
              <a:rPr lang="en-US"/>
              <a:t>Base: All</a:t>
            </a:r>
          </a:p>
        </p:txBody>
      </p:sp>
    </p:spTree>
    <p:extLst>
      <p:ext uri="{BB962C8B-B14F-4D97-AF65-F5344CB8AC3E}">
        <p14:creationId xmlns:p14="http://schemas.microsoft.com/office/powerpoint/2010/main" val="366329716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2_BLANK">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9FBB02A-8352-837B-A0EE-A98E75591133}"/>
              </a:ext>
            </a:extLst>
          </p:cNvPr>
          <p:cNvSpPr>
            <a:spLocks noGrp="1"/>
          </p:cNvSpPr>
          <p:nvPr>
            <p:ph type="pic" sz="quarter" idx="12"/>
          </p:nvPr>
        </p:nvSpPr>
        <p:spPr>
          <a:xfrm>
            <a:off x="6095999" y="71437"/>
            <a:ext cx="6029325" cy="6707981"/>
          </a:xfrm>
          <a:prstGeom prst="rect">
            <a:avLst/>
          </a:prstGeom>
          <a:solidFill>
            <a:schemeClr val="bg1"/>
          </a:solidFill>
        </p:spPr>
        <p:txBody>
          <a:bodyPr/>
          <a:lstStyle>
            <a:lvl1pPr marL="0" indent="0">
              <a:buNone/>
              <a:defRPr b="0" i="0">
                <a:latin typeface="Montserrat" pitchFamily="2" charset="77"/>
              </a:defRPr>
            </a:lvl1pPr>
          </a:lstStyle>
          <a:p>
            <a:endParaRPr lang="en-IE"/>
          </a:p>
        </p:txBody>
      </p:sp>
      <p:sp>
        <p:nvSpPr>
          <p:cNvPr id="4" name="Content Placeholder 3">
            <a:extLst>
              <a:ext uri="{FF2B5EF4-FFF2-40B4-BE49-F238E27FC236}">
                <a16:creationId xmlns:a16="http://schemas.microsoft.com/office/drawing/2014/main" id="{3D91CE44-F59F-1D2D-8F8F-82B51F0573EE}"/>
              </a:ext>
            </a:extLst>
          </p:cNvPr>
          <p:cNvSpPr>
            <a:spLocks noGrp="1"/>
          </p:cNvSpPr>
          <p:nvPr>
            <p:ph sz="quarter" idx="13"/>
          </p:nvPr>
        </p:nvSpPr>
        <p:spPr>
          <a:xfrm>
            <a:off x="322263" y="1214438"/>
            <a:ext cx="5670550" cy="5006975"/>
          </a:xfrm>
          <a:prstGeom prst="rect">
            <a:avLst/>
          </a:prstGeom>
        </p:spPr>
        <p:txBody>
          <a:bodyPr/>
          <a:lstStyle>
            <a:lvl1pPr marL="177800" indent="-177800">
              <a:buFont typeface="Arial" panose="020B0604020202020204" pitchFamily="34" charset="0"/>
              <a:buChar char="•"/>
              <a:tabLst/>
              <a:defRPr sz="1600">
                <a:solidFill>
                  <a:schemeClr val="bg1"/>
                </a:solidFill>
                <a:latin typeface="Montserrat" pitchFamily="2" charset="77"/>
              </a:defRPr>
            </a:lvl1pPr>
            <a:lvl2pPr marL="627063" indent="-342900">
              <a:buFont typeface="Arial" panose="020B0604020202020204" pitchFamily="34" charset="0"/>
              <a:buChar char="•"/>
              <a:tabLst/>
              <a:defRPr sz="1400">
                <a:solidFill>
                  <a:schemeClr val="bg1"/>
                </a:solidFill>
                <a:latin typeface="Montserrat" pitchFamily="2" charset="77"/>
              </a:defRPr>
            </a:lvl2pPr>
            <a:lvl3pPr marL="1257300" indent="-342900">
              <a:buFont typeface="Arial" panose="020B0604020202020204" pitchFamily="34" charset="0"/>
              <a:buChar char="•"/>
              <a:defRPr sz="1200">
                <a:solidFill>
                  <a:schemeClr val="bg1"/>
                </a:solidFill>
                <a:latin typeface="Montserrat" pitchFamily="2" charset="77"/>
              </a:defRPr>
            </a:lvl3pPr>
            <a:lvl4pPr marL="1657350" indent="-285750">
              <a:buFont typeface="Arial" panose="020B0604020202020204" pitchFamily="34" charset="0"/>
              <a:buChar char="•"/>
              <a:defRPr sz="1100">
                <a:solidFill>
                  <a:schemeClr val="bg1"/>
                </a:solidFill>
                <a:latin typeface="Montserrat" pitchFamily="2" charset="77"/>
              </a:defRPr>
            </a:lvl4pPr>
            <a:lvl5pPr marL="2114550" indent="-285750">
              <a:buFont typeface="Arial" panose="020B0604020202020204" pitchFamily="34" charset="0"/>
              <a:buChar char="•"/>
              <a:defRPr sz="1100">
                <a:solidFill>
                  <a:schemeClr val="bg1"/>
                </a:solidFill>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itle 4">
            <a:extLst>
              <a:ext uri="{FF2B5EF4-FFF2-40B4-BE49-F238E27FC236}">
                <a16:creationId xmlns:a16="http://schemas.microsoft.com/office/drawing/2014/main" id="{8151379C-EC80-0E4C-ED86-10C04F16D563}"/>
              </a:ext>
            </a:extLst>
          </p:cNvPr>
          <p:cNvSpPr>
            <a:spLocks noGrp="1"/>
          </p:cNvSpPr>
          <p:nvPr>
            <p:ph type="title"/>
          </p:nvPr>
        </p:nvSpPr>
        <p:spPr>
          <a:xfrm>
            <a:off x="322264" y="365125"/>
            <a:ext cx="5670550" cy="720725"/>
          </a:xfrm>
        </p:spPr>
        <p:txBody>
          <a:bodyPr>
            <a:normAutofit/>
          </a:bodyPr>
          <a:lstStyle>
            <a:lvl1pPr>
              <a:defRPr sz="2400">
                <a:solidFill>
                  <a:schemeClr val="bg1"/>
                </a:solidFill>
              </a:defRPr>
            </a:lvl1pPr>
          </a:lstStyle>
          <a:p>
            <a:r>
              <a:rPr lang="en-GB"/>
              <a:t>Click to edit Master title style</a:t>
            </a:r>
            <a:endParaRPr lang="en-IE"/>
          </a:p>
        </p:txBody>
      </p:sp>
      <p:pic>
        <p:nvPicPr>
          <p:cNvPr id="6" name="Picture 5">
            <a:extLst>
              <a:ext uri="{FF2B5EF4-FFF2-40B4-BE49-F238E27FC236}">
                <a16:creationId xmlns:a16="http://schemas.microsoft.com/office/drawing/2014/main" id="{C6A91EEF-9BF0-785C-FD4B-3D0EC1B2014F}"/>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142826943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9_BLANK">
    <p:bg>
      <p:bgPr>
        <a:gradFill>
          <a:gsLst>
            <a:gs pos="0">
              <a:schemeClr val="accent4"/>
            </a:gs>
            <a:gs pos="99000">
              <a:schemeClr val="accent1"/>
            </a:gs>
          </a:gsLst>
          <a:lin ang="2700000" scaled="0"/>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9FBB02A-8352-837B-A0EE-A98E75591133}"/>
              </a:ext>
            </a:extLst>
          </p:cNvPr>
          <p:cNvSpPr>
            <a:spLocks noGrp="1"/>
          </p:cNvSpPr>
          <p:nvPr>
            <p:ph type="pic" sz="quarter" idx="12"/>
          </p:nvPr>
        </p:nvSpPr>
        <p:spPr>
          <a:xfrm>
            <a:off x="6095999" y="71437"/>
            <a:ext cx="6029325" cy="6707981"/>
          </a:xfrm>
          <a:prstGeom prst="rect">
            <a:avLst/>
          </a:prstGeom>
          <a:solidFill>
            <a:schemeClr val="bg1"/>
          </a:solidFill>
        </p:spPr>
        <p:txBody>
          <a:bodyPr/>
          <a:lstStyle>
            <a:lvl1pPr marL="0" indent="0">
              <a:buNone/>
              <a:defRPr b="0" i="0">
                <a:latin typeface="Montserrat" pitchFamily="2" charset="77"/>
              </a:defRPr>
            </a:lvl1pPr>
          </a:lstStyle>
          <a:p>
            <a:endParaRPr lang="en-IE"/>
          </a:p>
        </p:txBody>
      </p:sp>
      <p:sp>
        <p:nvSpPr>
          <p:cNvPr id="4" name="Content Placeholder 3">
            <a:extLst>
              <a:ext uri="{FF2B5EF4-FFF2-40B4-BE49-F238E27FC236}">
                <a16:creationId xmlns:a16="http://schemas.microsoft.com/office/drawing/2014/main" id="{3D91CE44-F59F-1D2D-8F8F-82B51F0573EE}"/>
              </a:ext>
            </a:extLst>
          </p:cNvPr>
          <p:cNvSpPr>
            <a:spLocks noGrp="1"/>
          </p:cNvSpPr>
          <p:nvPr>
            <p:ph sz="quarter" idx="13"/>
          </p:nvPr>
        </p:nvSpPr>
        <p:spPr>
          <a:xfrm>
            <a:off x="322263" y="1214438"/>
            <a:ext cx="5670550" cy="5006975"/>
          </a:xfrm>
          <a:prstGeom prst="rect">
            <a:avLst/>
          </a:prstGeom>
        </p:spPr>
        <p:txBody>
          <a:bodyPr/>
          <a:lstStyle>
            <a:lvl1pPr marL="177800" indent="-177800">
              <a:buFont typeface="Arial" panose="020B0604020202020204" pitchFamily="34" charset="0"/>
              <a:buChar char="•"/>
              <a:tabLst/>
              <a:defRPr sz="1600">
                <a:solidFill>
                  <a:schemeClr val="bg1"/>
                </a:solidFill>
                <a:latin typeface="Montserrat" pitchFamily="2" charset="77"/>
              </a:defRPr>
            </a:lvl1pPr>
            <a:lvl2pPr marL="627063" indent="-342900">
              <a:buFont typeface="Arial" panose="020B0604020202020204" pitchFamily="34" charset="0"/>
              <a:buChar char="•"/>
              <a:tabLst/>
              <a:defRPr sz="1400">
                <a:solidFill>
                  <a:schemeClr val="bg1"/>
                </a:solidFill>
                <a:latin typeface="Montserrat" pitchFamily="2" charset="77"/>
              </a:defRPr>
            </a:lvl2pPr>
            <a:lvl3pPr marL="1257300" indent="-342900">
              <a:buFont typeface="Arial" panose="020B0604020202020204" pitchFamily="34" charset="0"/>
              <a:buChar char="•"/>
              <a:defRPr sz="1200">
                <a:solidFill>
                  <a:schemeClr val="bg1"/>
                </a:solidFill>
                <a:latin typeface="Montserrat" pitchFamily="2" charset="77"/>
              </a:defRPr>
            </a:lvl3pPr>
            <a:lvl4pPr marL="1657350" indent="-285750">
              <a:buFont typeface="Arial" panose="020B0604020202020204" pitchFamily="34" charset="0"/>
              <a:buChar char="•"/>
              <a:defRPr sz="1100">
                <a:solidFill>
                  <a:schemeClr val="bg1"/>
                </a:solidFill>
                <a:latin typeface="Montserrat" pitchFamily="2" charset="77"/>
              </a:defRPr>
            </a:lvl4pPr>
            <a:lvl5pPr marL="2114550" indent="-285750">
              <a:buFont typeface="Arial" panose="020B0604020202020204" pitchFamily="34" charset="0"/>
              <a:buChar char="•"/>
              <a:defRPr sz="1100">
                <a:solidFill>
                  <a:schemeClr val="bg1"/>
                </a:solidFill>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itle 4">
            <a:extLst>
              <a:ext uri="{FF2B5EF4-FFF2-40B4-BE49-F238E27FC236}">
                <a16:creationId xmlns:a16="http://schemas.microsoft.com/office/drawing/2014/main" id="{8151379C-EC80-0E4C-ED86-10C04F16D563}"/>
              </a:ext>
            </a:extLst>
          </p:cNvPr>
          <p:cNvSpPr>
            <a:spLocks noGrp="1"/>
          </p:cNvSpPr>
          <p:nvPr>
            <p:ph type="title"/>
          </p:nvPr>
        </p:nvSpPr>
        <p:spPr>
          <a:xfrm>
            <a:off x="322264" y="365125"/>
            <a:ext cx="5670550" cy="720725"/>
          </a:xfrm>
        </p:spPr>
        <p:txBody>
          <a:bodyPr>
            <a:normAutofit/>
          </a:bodyPr>
          <a:lstStyle>
            <a:lvl1pPr>
              <a:defRPr sz="2400">
                <a:solidFill>
                  <a:schemeClr val="bg1"/>
                </a:solidFill>
              </a:defRPr>
            </a:lvl1pPr>
          </a:lstStyle>
          <a:p>
            <a:r>
              <a:rPr lang="en-GB"/>
              <a:t>Click to edit Master title style</a:t>
            </a:r>
            <a:endParaRPr lang="en-IE"/>
          </a:p>
        </p:txBody>
      </p:sp>
      <p:pic>
        <p:nvPicPr>
          <p:cNvPr id="2" name="Picture 1">
            <a:extLst>
              <a:ext uri="{FF2B5EF4-FFF2-40B4-BE49-F238E27FC236}">
                <a16:creationId xmlns:a16="http://schemas.microsoft.com/office/drawing/2014/main" id="{49450411-E11A-A83E-74D7-930D71B04F4B}"/>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391422901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rgbClr val="2A3140"/>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5337D7E1-8E0B-E0A8-D337-9E7C109DD131}"/>
              </a:ext>
            </a:extLst>
          </p:cNvPr>
          <p:cNvSpPr txBox="1"/>
          <p:nvPr userDrawn="1"/>
        </p:nvSpPr>
        <p:spPr>
          <a:xfrm>
            <a:off x="10584962" y="6588655"/>
            <a:ext cx="1586690" cy="276999"/>
          </a:xfrm>
          <a:prstGeom prst="rect">
            <a:avLst/>
          </a:prstGeom>
          <a:noFill/>
        </p:spPr>
        <p:txBody>
          <a:bodyPr wrap="square" rtlCol="0">
            <a:spAutoFit/>
          </a:bodyPr>
          <a:lstStyle/>
          <a:p>
            <a:pPr algn="r"/>
            <a:fld id="{260E2A6B-A809-4840-BF14-8648BC0BDF87}" type="slidenum">
              <a:rPr lang="id-ID" sz="1200" b="0" i="0" strike="noStrike" spc="0" smtClean="0">
                <a:solidFill>
                  <a:schemeClr val="accent1"/>
                </a:solidFill>
                <a:latin typeface="Montserrat" pitchFamily="2" charset="77"/>
                <a:ea typeface="Open Sans Semibold" panose="020B0706030804020204" pitchFamily="34" charset="0"/>
                <a:cs typeface="Poppins" panose="00000500000000000000" pitchFamily="2" charset="0"/>
              </a:rPr>
              <a:pPr algn="r"/>
              <a:t>‹#›</a:t>
            </a:fld>
            <a:endParaRPr lang="id-ID" sz="600" b="0" i="0" strike="noStrike" spc="0">
              <a:solidFill>
                <a:schemeClr val="accent1"/>
              </a:solidFill>
              <a:latin typeface="Montserrat" pitchFamily="2" charset="77"/>
              <a:ea typeface="Open Sans Semibold" panose="020B0706030804020204" pitchFamily="34" charset="0"/>
              <a:cs typeface="Poppins" panose="00000500000000000000" pitchFamily="2" charset="0"/>
            </a:endParaRPr>
          </a:p>
        </p:txBody>
      </p:sp>
      <p:pic>
        <p:nvPicPr>
          <p:cNvPr id="2" name="Picture 1">
            <a:extLst>
              <a:ext uri="{FF2B5EF4-FFF2-40B4-BE49-F238E27FC236}">
                <a16:creationId xmlns:a16="http://schemas.microsoft.com/office/drawing/2014/main" id="{75441D27-0CA4-3D32-7C2F-EE782B849A97}"/>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311024306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solidFill>
          <a:srgbClr val="2A3140"/>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E5A02C4-8579-4105-903B-853EBCEF727E}"/>
              </a:ext>
            </a:extLst>
          </p:cNvPr>
          <p:cNvSpPr>
            <a:spLocks noGrp="1"/>
          </p:cNvSpPr>
          <p:nvPr>
            <p:ph type="pic" sz="quarter" idx="10"/>
          </p:nvPr>
        </p:nvSpPr>
        <p:spPr>
          <a:xfrm>
            <a:off x="5199185" y="0"/>
            <a:ext cx="6726115" cy="6858000"/>
          </a:xfrm>
          <a:custGeom>
            <a:avLst/>
            <a:gdLst>
              <a:gd name="connsiteX0" fmla="*/ 0 w 5829300"/>
              <a:gd name="connsiteY0" fmla="*/ 0 h 5943600"/>
              <a:gd name="connsiteX1" fmla="*/ 5829300 w 5829300"/>
              <a:gd name="connsiteY1" fmla="*/ 0 h 5943600"/>
              <a:gd name="connsiteX2" fmla="*/ 5829300 w 5829300"/>
              <a:gd name="connsiteY2" fmla="*/ 5943600 h 5943600"/>
              <a:gd name="connsiteX3" fmla="*/ 0 w 5829300"/>
              <a:gd name="connsiteY3" fmla="*/ 5943600 h 5943600"/>
            </a:gdLst>
            <a:ahLst/>
            <a:cxnLst>
              <a:cxn ang="0">
                <a:pos x="connsiteX0" y="connsiteY0"/>
              </a:cxn>
              <a:cxn ang="0">
                <a:pos x="connsiteX1" y="connsiteY1"/>
              </a:cxn>
              <a:cxn ang="0">
                <a:pos x="connsiteX2" y="connsiteY2"/>
              </a:cxn>
              <a:cxn ang="0">
                <a:pos x="connsiteX3" y="connsiteY3"/>
              </a:cxn>
            </a:cxnLst>
            <a:rect l="l" t="t" r="r" b="b"/>
            <a:pathLst>
              <a:path w="5829300" h="5943600">
                <a:moveTo>
                  <a:pt x="0" y="0"/>
                </a:moveTo>
                <a:lnTo>
                  <a:pt x="5829300" y="0"/>
                </a:lnTo>
                <a:lnTo>
                  <a:pt x="5829300" y="5943600"/>
                </a:lnTo>
                <a:lnTo>
                  <a:pt x="0" y="5943600"/>
                </a:lnTo>
                <a:close/>
              </a:path>
            </a:pathLst>
          </a:custGeom>
          <a:noFill/>
          <a:effectLst>
            <a:outerShdw blurRad="381000" dist="38100" algn="l" rotWithShape="0">
              <a:prstClr val="black">
                <a:alpha val="19000"/>
              </a:prstClr>
            </a:outerShdw>
          </a:effectLst>
        </p:spPr>
        <p:txBody>
          <a:bodyPr wrap="square" anchor="ctr">
            <a:noAutofit/>
          </a:bodyPr>
          <a:lstStyle>
            <a:lvl1pPr>
              <a:defRPr lang="en-ID" sz="1200" b="0" i="0">
                <a:solidFill>
                  <a:schemeClr val="bg1"/>
                </a:solidFill>
                <a:latin typeface="Montserrat" pitchFamily="2" charset="77"/>
              </a:defRPr>
            </a:lvl1pPr>
          </a:lstStyle>
          <a:p>
            <a:pPr marL="0" lvl="0" indent="0" algn="ctr">
              <a:buNone/>
            </a:pPr>
            <a:endParaRPr lang="en-ID"/>
          </a:p>
        </p:txBody>
      </p:sp>
      <p:pic>
        <p:nvPicPr>
          <p:cNvPr id="2" name="Picture 1">
            <a:extLst>
              <a:ext uri="{FF2B5EF4-FFF2-40B4-BE49-F238E27FC236}">
                <a16:creationId xmlns:a16="http://schemas.microsoft.com/office/drawing/2014/main" id="{2BCE53C2-4D01-576A-4DE5-C5DEB1376A62}"/>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241632023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73_Title Slide">
    <p:bg>
      <p:bgPr>
        <a:solidFill>
          <a:srgbClr val="2A314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50CC83-5C67-20F8-1338-C23CD7E7D54A}"/>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7838639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1_Title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8E918F-E022-5816-AE84-8E5F5FA859AF}"/>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308270472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62_Title Slide">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2499DD-0F49-4754-74BC-902DB99C811E}"/>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56705514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71_Title Slide">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DAFD03-1CB0-E04D-5F3A-6640ABC46522}"/>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35918703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72_Title Slide">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B35C61-182E-EF95-C0E8-A3C32336E6E5}"/>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119498941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60_Title Slide">
    <p:bg>
      <p:bgPr>
        <a:solidFill>
          <a:schemeClr val="accent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FDA008-F37A-D44A-955C-B7EA811CCCB2}"/>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185462980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file of Sample">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a:spLocks noGrp="1" noRot="1" noMove="1" noResize="1" noEditPoints="1" noAdjustHandles="1" noChangeArrowheads="1" noChangeShapeType="1"/>
          </p:cNvSpPr>
          <p:nvPr userDrawn="1"/>
        </p:nvSpPr>
        <p:spPr>
          <a:xfrm>
            <a:off x="73819" y="70597"/>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grpSp>
        <p:nvGrpSpPr>
          <p:cNvPr id="2" name="Group 1">
            <a:extLst>
              <a:ext uri="{FF2B5EF4-FFF2-40B4-BE49-F238E27FC236}">
                <a16:creationId xmlns:a16="http://schemas.microsoft.com/office/drawing/2014/main" id="{B52574CE-CE06-F92C-64D1-4B450C64EE5C}"/>
              </a:ext>
            </a:extLst>
          </p:cNvPr>
          <p:cNvGrpSpPr/>
          <p:nvPr userDrawn="1"/>
        </p:nvGrpSpPr>
        <p:grpSpPr>
          <a:xfrm>
            <a:off x="0" y="38386"/>
            <a:ext cx="12196800" cy="6858000"/>
            <a:chOff x="0" y="0"/>
            <a:chExt cx="12196800" cy="6858000"/>
          </a:xfrm>
        </p:grpSpPr>
        <p:sp>
          <p:nvSpPr>
            <p:cNvPr id="4" name="Rectangle 3">
              <a:extLst>
                <a:ext uri="{FF2B5EF4-FFF2-40B4-BE49-F238E27FC236}">
                  <a16:creationId xmlns:a16="http://schemas.microsoft.com/office/drawing/2014/main" id="{863D76DA-03BD-4284-2199-F9729E4DDF5A}"/>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B5E612B9-306C-7DDB-3CFC-7294944C61B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80147331-05C3-C505-6849-2CC8B3AC8C5B}"/>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
        <p:nvSpPr>
          <p:cNvPr id="11" name="Text Placeholder 10">
            <a:extLst>
              <a:ext uri="{FF2B5EF4-FFF2-40B4-BE49-F238E27FC236}">
                <a16:creationId xmlns:a16="http://schemas.microsoft.com/office/drawing/2014/main" id="{A59BD796-070D-17F8-55A1-DC9A542E8E9B}"/>
              </a:ext>
            </a:extLst>
          </p:cNvPr>
          <p:cNvSpPr>
            <a:spLocks noGrp="1"/>
          </p:cNvSpPr>
          <p:nvPr>
            <p:ph type="body" sz="quarter" idx="10" hasCustomPrompt="1"/>
          </p:nvPr>
        </p:nvSpPr>
        <p:spPr>
          <a:xfrm>
            <a:off x="74613" y="117475"/>
            <a:ext cx="9177337" cy="815975"/>
          </a:xfrm>
          <a:prstGeom prst="rect">
            <a:avLst/>
          </a:prstGeom>
        </p:spPr>
        <p:txBody>
          <a:bodyPr vert="horz" lIns="91440" tIns="45720" rIns="91440" bIns="45720" rtlCol="0" anchor="ctr">
            <a:normAutofit/>
          </a:bodyPr>
          <a:lstStyle>
            <a:lvl1pPr marL="0" indent="0">
              <a:lnSpc>
                <a:spcPct val="100000"/>
              </a:lnSpc>
              <a:buNone/>
              <a:defRPr lang="en-GB" sz="3200" b="0" i="0" baseline="0" dirty="0">
                <a:solidFill>
                  <a:schemeClr val="tx2"/>
                </a:solidFill>
                <a:latin typeface="Montserrat" pitchFamily="2" charset="77"/>
                <a:ea typeface="+mj-ea"/>
                <a:cs typeface="+mj-cs"/>
              </a:defRPr>
            </a:lvl1pPr>
          </a:lstStyle>
          <a:p>
            <a:pPr marL="228600" lvl="0" indent="-228600">
              <a:spcBef>
                <a:spcPct val="0"/>
              </a:spcBef>
            </a:pPr>
            <a:r>
              <a:rPr lang="en-US"/>
              <a:t>Profile of Sample</a:t>
            </a:r>
            <a:endParaRPr lang="en-GB"/>
          </a:p>
        </p:txBody>
      </p:sp>
      <p:sp>
        <p:nvSpPr>
          <p:cNvPr id="15" name="Rectangle 14">
            <a:extLst>
              <a:ext uri="{FF2B5EF4-FFF2-40B4-BE49-F238E27FC236}">
                <a16:creationId xmlns:a16="http://schemas.microsoft.com/office/drawing/2014/main" id="{DB69AF10-AFA7-C559-3E16-38CABF867C3E}"/>
              </a:ext>
            </a:extLst>
          </p:cNvPr>
          <p:cNvSpPr/>
          <p:nvPr userDrawn="1"/>
        </p:nvSpPr>
        <p:spPr>
          <a:xfrm>
            <a:off x="6072710" y="1351487"/>
            <a:ext cx="3178863" cy="3897495"/>
          </a:xfrm>
          <a:prstGeom prst="roundRect">
            <a:avLst>
              <a:gd name="adj" fmla="val 5137"/>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sp>
        <p:nvSpPr>
          <p:cNvPr id="14" name="Rectangle 9">
            <a:extLst>
              <a:ext uri="{FF2B5EF4-FFF2-40B4-BE49-F238E27FC236}">
                <a16:creationId xmlns:a16="http://schemas.microsoft.com/office/drawing/2014/main" id="{56E15AE6-0F49-D4E3-0C2E-32DAEDA31138}"/>
              </a:ext>
            </a:extLst>
          </p:cNvPr>
          <p:cNvSpPr/>
          <p:nvPr userDrawn="1"/>
        </p:nvSpPr>
        <p:spPr>
          <a:xfrm>
            <a:off x="300638" y="1327871"/>
            <a:ext cx="2802790" cy="3897495"/>
          </a:xfrm>
          <a:prstGeom prst="roundRect">
            <a:avLst>
              <a:gd name="adj" fmla="val 585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ontserrat" pitchFamily="2" charset="77"/>
            </a:endParaRPr>
          </a:p>
        </p:txBody>
      </p:sp>
      <p:sp>
        <p:nvSpPr>
          <p:cNvPr id="43" name="Content Placeholder 1">
            <a:extLst>
              <a:ext uri="{FF2B5EF4-FFF2-40B4-BE49-F238E27FC236}">
                <a16:creationId xmlns:a16="http://schemas.microsoft.com/office/drawing/2014/main" id="{DF8E7003-9961-DC50-EA72-5EE374C6D232}"/>
              </a:ext>
            </a:extLst>
          </p:cNvPr>
          <p:cNvSpPr>
            <a:spLocks noGrp="1"/>
          </p:cNvSpPr>
          <p:nvPr>
            <p:ph sz="quarter" idx="12"/>
          </p:nvPr>
        </p:nvSpPr>
        <p:spPr>
          <a:xfrm>
            <a:off x="508573" y="1903732"/>
            <a:ext cx="2321757" cy="2990449"/>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Content Placeholder 2">
            <a:extLst>
              <a:ext uri="{FF2B5EF4-FFF2-40B4-BE49-F238E27FC236}">
                <a16:creationId xmlns:a16="http://schemas.microsoft.com/office/drawing/2014/main" id="{404F2EEE-7AEE-FD9F-0E6E-299F157DAD46}"/>
              </a:ext>
            </a:extLst>
          </p:cNvPr>
          <p:cNvSpPr>
            <a:spLocks noGrp="1"/>
          </p:cNvSpPr>
          <p:nvPr>
            <p:ph sz="quarter" idx="13"/>
          </p:nvPr>
        </p:nvSpPr>
        <p:spPr>
          <a:xfrm>
            <a:off x="3402765" y="1903732"/>
            <a:ext cx="2321757" cy="2990449"/>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3">
            <a:extLst>
              <a:ext uri="{FF2B5EF4-FFF2-40B4-BE49-F238E27FC236}">
                <a16:creationId xmlns:a16="http://schemas.microsoft.com/office/drawing/2014/main" id="{6E7A1F82-9BEE-BD43-5513-656C46DCD04D}"/>
              </a:ext>
            </a:extLst>
          </p:cNvPr>
          <p:cNvSpPr>
            <a:spLocks noGrp="1"/>
          </p:cNvSpPr>
          <p:nvPr>
            <p:ph sz="quarter" idx="14"/>
          </p:nvPr>
        </p:nvSpPr>
        <p:spPr>
          <a:xfrm>
            <a:off x="6507464" y="1893793"/>
            <a:ext cx="2321757" cy="2990449"/>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Content Placeholder 4">
            <a:extLst>
              <a:ext uri="{FF2B5EF4-FFF2-40B4-BE49-F238E27FC236}">
                <a16:creationId xmlns:a16="http://schemas.microsoft.com/office/drawing/2014/main" id="{834DFF6F-9368-53C4-9E82-E4616F98D62B}"/>
              </a:ext>
            </a:extLst>
          </p:cNvPr>
          <p:cNvSpPr>
            <a:spLocks noGrp="1"/>
          </p:cNvSpPr>
          <p:nvPr>
            <p:ph sz="quarter" idx="15"/>
          </p:nvPr>
        </p:nvSpPr>
        <p:spPr>
          <a:xfrm>
            <a:off x="9599761" y="1903732"/>
            <a:ext cx="2321757" cy="2990449"/>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042AD7CF-478D-D86E-2681-96401766FDC6}"/>
              </a:ext>
            </a:extLst>
          </p:cNvPr>
          <p:cNvSpPr txBox="1">
            <a:spLocks noChangeArrowheads="1"/>
          </p:cNvSpPr>
          <p:nvPr userDrawn="1"/>
        </p:nvSpPr>
        <p:spPr bwMode="auto">
          <a:xfrm>
            <a:off x="1846816" y="1763451"/>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8" name="TextBox 7">
            <a:extLst>
              <a:ext uri="{FF2B5EF4-FFF2-40B4-BE49-F238E27FC236}">
                <a16:creationId xmlns:a16="http://schemas.microsoft.com/office/drawing/2014/main" id="{3AA2459E-3613-8B74-323C-E26AA2FC4A14}"/>
              </a:ext>
            </a:extLst>
          </p:cNvPr>
          <p:cNvSpPr txBox="1">
            <a:spLocks noChangeArrowheads="1"/>
          </p:cNvSpPr>
          <p:nvPr userDrawn="1"/>
        </p:nvSpPr>
        <p:spPr bwMode="auto">
          <a:xfrm>
            <a:off x="4816098" y="1763451"/>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9" name="TextBox 8">
            <a:extLst>
              <a:ext uri="{FF2B5EF4-FFF2-40B4-BE49-F238E27FC236}">
                <a16:creationId xmlns:a16="http://schemas.microsoft.com/office/drawing/2014/main" id="{D5F164F7-5EB3-DDF4-01B9-C4BD74CC594B}"/>
              </a:ext>
            </a:extLst>
          </p:cNvPr>
          <p:cNvSpPr txBox="1">
            <a:spLocks noChangeArrowheads="1"/>
          </p:cNvSpPr>
          <p:nvPr userDrawn="1"/>
        </p:nvSpPr>
        <p:spPr bwMode="auto">
          <a:xfrm>
            <a:off x="7845707" y="1763451"/>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10" name="TextBox 9">
            <a:extLst>
              <a:ext uri="{FF2B5EF4-FFF2-40B4-BE49-F238E27FC236}">
                <a16:creationId xmlns:a16="http://schemas.microsoft.com/office/drawing/2014/main" id="{E72E8311-8245-C307-3DB8-797B9980D7A2}"/>
              </a:ext>
            </a:extLst>
          </p:cNvPr>
          <p:cNvSpPr txBox="1">
            <a:spLocks noChangeArrowheads="1"/>
          </p:cNvSpPr>
          <p:nvPr userDrawn="1"/>
        </p:nvSpPr>
        <p:spPr bwMode="auto">
          <a:xfrm>
            <a:off x="11075988" y="1763451"/>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12" name="TextBox 11">
            <a:extLst>
              <a:ext uri="{FF2B5EF4-FFF2-40B4-BE49-F238E27FC236}">
                <a16:creationId xmlns:a16="http://schemas.microsoft.com/office/drawing/2014/main" id="{0FD2F20F-1735-6B3C-0171-7073B03FA224}"/>
              </a:ext>
            </a:extLst>
          </p:cNvPr>
          <p:cNvSpPr txBox="1"/>
          <p:nvPr userDrawn="1"/>
        </p:nvSpPr>
        <p:spPr>
          <a:xfrm>
            <a:off x="508573" y="1438296"/>
            <a:ext cx="2321757" cy="307777"/>
          </a:xfrm>
          <a:prstGeom prst="rect">
            <a:avLst/>
          </a:prstGeom>
          <a:noFill/>
        </p:spPr>
        <p:txBody>
          <a:bodyPr wrap="square" rtlCol="0">
            <a:spAutoFit/>
          </a:bodyPr>
          <a:lstStyle/>
          <a:p>
            <a:pPr algn="ctr"/>
            <a:r>
              <a:rPr lang="en-GB" sz="1400" b="1"/>
              <a:t>Gender</a:t>
            </a:r>
          </a:p>
        </p:txBody>
      </p:sp>
      <p:sp>
        <p:nvSpPr>
          <p:cNvPr id="17" name="TextBox 16">
            <a:extLst>
              <a:ext uri="{FF2B5EF4-FFF2-40B4-BE49-F238E27FC236}">
                <a16:creationId xmlns:a16="http://schemas.microsoft.com/office/drawing/2014/main" id="{B565D865-ABF3-9B4C-05FE-CAC02F353034}"/>
              </a:ext>
            </a:extLst>
          </p:cNvPr>
          <p:cNvSpPr txBox="1"/>
          <p:nvPr userDrawn="1"/>
        </p:nvSpPr>
        <p:spPr>
          <a:xfrm>
            <a:off x="3411104" y="1429056"/>
            <a:ext cx="2321757" cy="307777"/>
          </a:xfrm>
          <a:prstGeom prst="rect">
            <a:avLst/>
          </a:prstGeom>
          <a:noFill/>
        </p:spPr>
        <p:txBody>
          <a:bodyPr wrap="square" rtlCol="0">
            <a:spAutoFit/>
          </a:bodyPr>
          <a:lstStyle/>
          <a:p>
            <a:pPr algn="ctr"/>
            <a:r>
              <a:rPr lang="en-GB" sz="1400" b="1"/>
              <a:t>Age</a:t>
            </a:r>
          </a:p>
        </p:txBody>
      </p:sp>
      <p:sp>
        <p:nvSpPr>
          <p:cNvPr id="18" name="TextBox 17">
            <a:extLst>
              <a:ext uri="{FF2B5EF4-FFF2-40B4-BE49-F238E27FC236}">
                <a16:creationId xmlns:a16="http://schemas.microsoft.com/office/drawing/2014/main" id="{5D5B9B2F-A6E5-DF1A-30EF-E5A68D14AA1B}"/>
              </a:ext>
            </a:extLst>
          </p:cNvPr>
          <p:cNvSpPr txBox="1"/>
          <p:nvPr userDrawn="1"/>
        </p:nvSpPr>
        <p:spPr>
          <a:xfrm>
            <a:off x="6504949" y="1448316"/>
            <a:ext cx="2321757" cy="307777"/>
          </a:xfrm>
          <a:prstGeom prst="rect">
            <a:avLst/>
          </a:prstGeom>
          <a:noFill/>
        </p:spPr>
        <p:txBody>
          <a:bodyPr wrap="square" rtlCol="0">
            <a:spAutoFit/>
          </a:bodyPr>
          <a:lstStyle/>
          <a:p>
            <a:pPr algn="ctr"/>
            <a:r>
              <a:rPr lang="en-GB" sz="1400" b="1"/>
              <a:t>Region</a:t>
            </a:r>
          </a:p>
        </p:txBody>
      </p:sp>
      <p:sp>
        <p:nvSpPr>
          <p:cNvPr id="19" name="TextBox 18">
            <a:extLst>
              <a:ext uri="{FF2B5EF4-FFF2-40B4-BE49-F238E27FC236}">
                <a16:creationId xmlns:a16="http://schemas.microsoft.com/office/drawing/2014/main" id="{C6C25C69-571A-0022-F84E-04CCE4CBA761}"/>
              </a:ext>
            </a:extLst>
          </p:cNvPr>
          <p:cNvSpPr txBox="1"/>
          <p:nvPr userDrawn="1"/>
        </p:nvSpPr>
        <p:spPr>
          <a:xfrm>
            <a:off x="9599005" y="1438994"/>
            <a:ext cx="2321757" cy="307777"/>
          </a:xfrm>
          <a:prstGeom prst="rect">
            <a:avLst/>
          </a:prstGeom>
          <a:noFill/>
        </p:spPr>
        <p:txBody>
          <a:bodyPr wrap="square" rtlCol="0">
            <a:spAutoFit/>
          </a:bodyPr>
          <a:lstStyle/>
          <a:p>
            <a:pPr algn="ctr"/>
            <a:r>
              <a:rPr lang="en-GB" sz="1400" b="1"/>
              <a:t>Social Class</a:t>
            </a:r>
          </a:p>
        </p:txBody>
      </p:sp>
      <p:sp>
        <p:nvSpPr>
          <p:cNvPr id="20" name="Text Placeholder 3">
            <a:extLst>
              <a:ext uri="{FF2B5EF4-FFF2-40B4-BE49-F238E27FC236}">
                <a16:creationId xmlns:a16="http://schemas.microsoft.com/office/drawing/2014/main" id="{03350DA5-24D0-E3F8-D86E-8E52AC4ACD83}"/>
              </a:ext>
            </a:extLst>
          </p:cNvPr>
          <p:cNvSpPr>
            <a:spLocks noGrp="1"/>
          </p:cNvSpPr>
          <p:nvPr>
            <p:ph type="body" sz="quarter" idx="17"/>
          </p:nvPr>
        </p:nvSpPr>
        <p:spPr>
          <a:xfrm>
            <a:off x="1212850" y="5690637"/>
            <a:ext cx="9863138" cy="492125"/>
          </a:xfrm>
          <a:prstGeom prst="rect">
            <a:avLst/>
          </a:prstGeom>
          <a:ln>
            <a:solidFill>
              <a:schemeClr val="accent4"/>
            </a:solidFill>
          </a:ln>
        </p:spPr>
        <p:txBody>
          <a:bodyPr anchor="ctr"/>
          <a:lstStyle>
            <a:lvl1pPr marL="0" indent="0" algn="ctr">
              <a:lnSpc>
                <a:spcPct val="100000"/>
              </a:lnSpc>
              <a:spcBef>
                <a:spcPts val="0"/>
              </a:spcBef>
              <a:buFont typeface="Arial" panose="020B0604020202020204" pitchFamily="34" charset="0"/>
              <a:buNone/>
              <a:defRPr sz="1400">
                <a:solidFill>
                  <a:schemeClr val="tx1"/>
                </a:solidFill>
              </a:defRPr>
            </a:lvl1pPr>
          </a:lstStyle>
          <a:p>
            <a:pPr lvl="0"/>
            <a:endParaRPr lang="en-GB"/>
          </a:p>
        </p:txBody>
      </p:sp>
      <p:sp>
        <p:nvSpPr>
          <p:cNvPr id="13" name="Text Placeholder 8">
            <a:extLst>
              <a:ext uri="{FF2B5EF4-FFF2-40B4-BE49-F238E27FC236}">
                <a16:creationId xmlns:a16="http://schemas.microsoft.com/office/drawing/2014/main" id="{14A87FC6-6618-AFC2-FD91-221534ED7EFF}"/>
              </a:ext>
            </a:extLst>
          </p:cNvPr>
          <p:cNvSpPr>
            <a:spLocks noGrp="1"/>
          </p:cNvSpPr>
          <p:nvPr>
            <p:ph type="body" sz="quarter" idx="18" hasCustomPrompt="1"/>
          </p:nvPr>
        </p:nvSpPr>
        <p:spPr>
          <a:xfrm>
            <a:off x="9251950" y="675238"/>
            <a:ext cx="2632075" cy="270742"/>
          </a:xfrm>
          <a:prstGeom prst="rect">
            <a:avLst/>
          </a:prstGeom>
        </p:spPr>
        <p:txBody>
          <a:bodyPr/>
          <a:lstStyle>
            <a:lvl1pPr marL="0" indent="0" algn="r">
              <a:lnSpc>
                <a:spcPct val="100000"/>
              </a:lnSpc>
              <a:spcBef>
                <a:spcPts val="0"/>
              </a:spcBef>
              <a:buFont typeface="Arial" panose="020B0604020202020204" pitchFamily="34" charset="0"/>
              <a:buNone/>
              <a:defRPr sz="1100"/>
            </a:lvl1pPr>
          </a:lstStyle>
          <a:p>
            <a:pPr lvl="0"/>
            <a:r>
              <a:rPr lang="en-US"/>
              <a:t>{</a:t>
            </a:r>
            <a:r>
              <a:rPr lang="en-US" err="1"/>
              <a:t>table_name</a:t>
            </a:r>
            <a:r>
              <a:rPr lang="en-US"/>
              <a:t>}</a:t>
            </a:r>
            <a:endParaRPr lang="en-GB"/>
          </a:p>
        </p:txBody>
      </p:sp>
      <p:sp>
        <p:nvSpPr>
          <p:cNvPr id="16" name="Text Placeholder 15">
            <a:extLst>
              <a:ext uri="{FF2B5EF4-FFF2-40B4-BE49-F238E27FC236}">
                <a16:creationId xmlns:a16="http://schemas.microsoft.com/office/drawing/2014/main" id="{53BD415A-8E61-D456-A677-CD6C5673D692}"/>
              </a:ext>
            </a:extLst>
          </p:cNvPr>
          <p:cNvSpPr>
            <a:spLocks noGrp="1"/>
          </p:cNvSpPr>
          <p:nvPr>
            <p:ph type="body" sz="quarter" idx="21" hasCustomPrompt="1"/>
          </p:nvPr>
        </p:nvSpPr>
        <p:spPr>
          <a:xfrm>
            <a:off x="9251950" y="391506"/>
            <a:ext cx="2632075" cy="270742"/>
          </a:xfrm>
          <a:prstGeom prst="rect">
            <a:avLst/>
          </a:prstGeom>
        </p:spPr>
        <p:txBody>
          <a:bodyPr anchor="ctr"/>
          <a:lstStyle>
            <a:lvl1pPr marL="0" indent="0" algn="r">
              <a:buFont typeface="Arial" panose="020B0604020202020204" pitchFamily="34" charset="0"/>
              <a:buNone/>
              <a:defRPr sz="1050"/>
            </a:lvl1pPr>
          </a:lstStyle>
          <a:p>
            <a:pPr lvl="0"/>
            <a:r>
              <a:rPr lang="en-US"/>
              <a:t>Base: All</a:t>
            </a:r>
          </a:p>
        </p:txBody>
      </p:sp>
    </p:spTree>
    <p:extLst>
      <p:ext uri="{BB962C8B-B14F-4D97-AF65-F5344CB8AC3E}">
        <p14:creationId xmlns:p14="http://schemas.microsoft.com/office/powerpoint/2010/main" val="1619330829"/>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64_Title Slide">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F23FA0-1E07-3DF3-FC91-3A2430780402}"/>
              </a:ext>
            </a:extLst>
          </p:cNvPr>
          <p:cNvSpPr/>
          <p:nvPr userDrawn="1"/>
        </p:nvSpPr>
        <p:spPr>
          <a:xfrm>
            <a:off x="0" y="0"/>
            <a:ext cx="12192000" cy="6858000"/>
          </a:xfrm>
          <a:prstGeom prst="rect">
            <a:avLst/>
          </a:prstGeom>
          <a:gradFill>
            <a:gsLst>
              <a:gs pos="0">
                <a:schemeClr val="accent5"/>
              </a:gs>
              <a:gs pos="99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pic>
        <p:nvPicPr>
          <p:cNvPr id="4" name="Picture 3">
            <a:extLst>
              <a:ext uri="{FF2B5EF4-FFF2-40B4-BE49-F238E27FC236}">
                <a16:creationId xmlns:a16="http://schemas.microsoft.com/office/drawing/2014/main" id="{97440C0A-DF39-5CC3-7C2D-871B47E36BA5}"/>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114196779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66_Title Slide">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F23FA0-1E07-3DF3-FC91-3A2430780402}"/>
              </a:ext>
            </a:extLst>
          </p:cNvPr>
          <p:cNvSpPr/>
          <p:nvPr userDrawn="1"/>
        </p:nvSpPr>
        <p:spPr>
          <a:xfrm>
            <a:off x="0" y="0"/>
            <a:ext cx="12192000" cy="6858000"/>
          </a:xfrm>
          <a:prstGeom prst="rect">
            <a:avLst/>
          </a:prstGeom>
          <a:gradFill>
            <a:gsLst>
              <a:gs pos="0">
                <a:schemeClr val="accent3"/>
              </a:gs>
              <a:gs pos="99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pic>
        <p:nvPicPr>
          <p:cNvPr id="4" name="Picture 3">
            <a:extLst>
              <a:ext uri="{FF2B5EF4-FFF2-40B4-BE49-F238E27FC236}">
                <a16:creationId xmlns:a16="http://schemas.microsoft.com/office/drawing/2014/main" id="{BE98C112-B1AF-E616-0314-C27D142AD2A2}"/>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1751547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3_Title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F9FDC-7603-FBBA-FB3A-362C00406A76}"/>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235366023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F23FA0-1E07-3DF3-FC91-3A2430780402}"/>
              </a:ext>
            </a:extLst>
          </p:cNvPr>
          <p:cNvSpPr/>
          <p:nvPr userDrawn="1"/>
        </p:nvSpPr>
        <p:spPr>
          <a:xfrm>
            <a:off x="0" y="0"/>
            <a:ext cx="12192000" cy="6858000"/>
          </a:xfrm>
          <a:prstGeom prst="rect">
            <a:avLst/>
          </a:prstGeom>
          <a:gradFill>
            <a:gsLst>
              <a:gs pos="0">
                <a:srgbClr val="FEA44B"/>
              </a:gs>
              <a:gs pos="99000">
                <a:srgbClr val="FE438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pic>
        <p:nvPicPr>
          <p:cNvPr id="2" name="Picture 1">
            <a:extLst>
              <a:ext uri="{FF2B5EF4-FFF2-40B4-BE49-F238E27FC236}">
                <a16:creationId xmlns:a16="http://schemas.microsoft.com/office/drawing/2014/main" id="{4EDAA52F-F54C-4781-2E8F-DC59D56A0CF1}"/>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297653392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06078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5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23BD077-79A2-4A68-A83C-A878486D601D}"/>
              </a:ext>
            </a:extLst>
          </p:cNvPr>
          <p:cNvSpPr/>
          <p:nvPr userDrawn="1"/>
        </p:nvSpPr>
        <p:spPr>
          <a:xfrm>
            <a:off x="9984432" y="0"/>
            <a:ext cx="22075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0" b="0" i="0">
              <a:latin typeface="Montserrat" pitchFamily="2" charset="77"/>
            </a:endParaRPr>
          </a:p>
        </p:txBody>
      </p:sp>
      <p:sp>
        <p:nvSpPr>
          <p:cNvPr id="2" name="Title 1">
            <a:extLst>
              <a:ext uri="{FF2B5EF4-FFF2-40B4-BE49-F238E27FC236}">
                <a16:creationId xmlns:a16="http://schemas.microsoft.com/office/drawing/2014/main" id="{895B3C9B-15C9-48F0-5391-33D13FD49CCB}"/>
              </a:ext>
            </a:extLst>
          </p:cNvPr>
          <p:cNvSpPr>
            <a:spLocks noGrp="1"/>
          </p:cNvSpPr>
          <p:nvPr>
            <p:ph type="title"/>
          </p:nvPr>
        </p:nvSpPr>
        <p:spPr>
          <a:xfrm>
            <a:off x="443372" y="524245"/>
            <a:ext cx="8640960" cy="1039588"/>
          </a:xfrm>
        </p:spPr>
        <p:txBody>
          <a:bodyPr/>
          <a:lstStyle>
            <a:lvl1pPr>
              <a:lnSpc>
                <a:spcPct val="100000"/>
              </a:lnSpc>
              <a:defRPr sz="3200" b="0" i="0">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41A744A6-B580-1FD9-37D8-871561B28BCB}"/>
              </a:ext>
            </a:extLst>
          </p:cNvPr>
          <p:cNvSpPr>
            <a:spLocks noGrp="1"/>
          </p:cNvSpPr>
          <p:nvPr>
            <p:ph sz="quarter" idx="11"/>
          </p:nvPr>
        </p:nvSpPr>
        <p:spPr>
          <a:xfrm>
            <a:off x="443707" y="1801813"/>
            <a:ext cx="7813675" cy="4427537"/>
          </a:xfrm>
          <a:prstGeom prst="rect">
            <a:avLst/>
          </a:prstGeom>
        </p:spPr>
        <p:txBody>
          <a:bodyPr/>
          <a:lstStyle>
            <a:lvl1pPr>
              <a:defRPr sz="1800">
                <a:solidFill>
                  <a:schemeClr val="bg2">
                    <a:lumMod val="75000"/>
                  </a:schemeClr>
                </a:solidFill>
                <a:latin typeface="Montserrat" pitchFamily="2" charset="77"/>
              </a:defRPr>
            </a:lvl1pPr>
            <a:lvl2pPr>
              <a:defRPr sz="1600">
                <a:solidFill>
                  <a:schemeClr val="bg2">
                    <a:lumMod val="75000"/>
                  </a:schemeClr>
                </a:solidFill>
                <a:latin typeface="Montserrat" pitchFamily="2" charset="77"/>
              </a:defRPr>
            </a:lvl2pPr>
            <a:lvl3pPr>
              <a:defRPr sz="1400">
                <a:solidFill>
                  <a:schemeClr val="bg2">
                    <a:lumMod val="75000"/>
                  </a:schemeClr>
                </a:solidFill>
                <a:latin typeface="Montserrat" pitchFamily="2" charset="77"/>
              </a:defRPr>
            </a:lvl3pPr>
            <a:lvl4pPr>
              <a:defRPr sz="1200">
                <a:solidFill>
                  <a:schemeClr val="bg2">
                    <a:lumMod val="75000"/>
                  </a:schemeClr>
                </a:solidFill>
                <a:latin typeface="Montserrat" pitchFamily="2" charset="77"/>
              </a:defRPr>
            </a:lvl4pPr>
            <a:lvl5pPr>
              <a:defRPr sz="1200">
                <a:solidFill>
                  <a:schemeClr val="bg2">
                    <a:lumMod val="75000"/>
                  </a:schemeClr>
                </a:solidFill>
                <a:latin typeface="Montserrat"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Tree>
    <p:extLst>
      <p:ext uri="{BB962C8B-B14F-4D97-AF65-F5344CB8AC3E}">
        <p14:creationId xmlns:p14="http://schemas.microsoft.com/office/powerpoint/2010/main" val="28684675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6" presetClass="emph" presetSubtype="0" accel="50000" decel="50000" autoRev="1" fill="hold" grpId="1" nodeType="withEffect">
                                  <p:stCondLst>
                                    <p:cond delay="250"/>
                                  </p:stCondLst>
                                  <p:childTnLst>
                                    <p:animScale>
                                      <p:cBhvr>
                                        <p:cTn id="9" dur="50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bg1"/>
        </a:solidFill>
        <a:effectLst/>
      </p:bgPr>
    </p:bg>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5687D8C3-41A9-B20F-34A8-03ABBA06326A}"/>
              </a:ext>
            </a:extLst>
          </p:cNvPr>
          <p:cNvSpPr>
            <a:spLocks noGrp="1"/>
          </p:cNvSpPr>
          <p:nvPr>
            <p:ph type="title"/>
          </p:nvPr>
        </p:nvSpPr>
        <p:spPr/>
        <p:txBody>
          <a:bodyPr/>
          <a:lstStyle>
            <a:lvl1pPr>
              <a:defRPr b="0" i="0">
                <a:latin typeface="Montserrat" pitchFamily="2" charset="77"/>
              </a:defRPr>
            </a:lvl1pPr>
          </a:lstStyle>
          <a:p>
            <a:r>
              <a:rPr lang="en-GB"/>
              <a:t>Click to edit Master title style</a:t>
            </a:r>
            <a:endParaRPr lang="en-IE"/>
          </a:p>
        </p:txBody>
      </p:sp>
    </p:spTree>
    <p:extLst>
      <p:ext uri="{BB962C8B-B14F-4D97-AF65-F5344CB8AC3E}">
        <p14:creationId xmlns:p14="http://schemas.microsoft.com/office/powerpoint/2010/main" val="238669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292A631-BFCD-40F4-B97F-D1C698B7AFC8}"/>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pic>
        <p:nvPicPr>
          <p:cNvPr id="2" name="Picture 1">
            <a:extLst>
              <a:ext uri="{FF2B5EF4-FFF2-40B4-BE49-F238E27FC236}">
                <a16:creationId xmlns:a16="http://schemas.microsoft.com/office/drawing/2014/main" id="{B4F9E02F-4EF1-AAEB-7EDF-F603803FDB71}"/>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412626949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80_Custom Layout">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903ADD5E-7A42-603C-F98B-D36C625C91CA}"/>
              </a:ext>
            </a:extLst>
          </p:cNvPr>
          <p:cNvPicPr>
            <a:picLocks noChangeAspect="1"/>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rot="5400000" flipH="1">
            <a:off x="67209" y="2243089"/>
            <a:ext cx="2604727" cy="2739145"/>
          </a:xfrm>
          <a:prstGeom prst="rect">
            <a:avLst/>
          </a:prstGeom>
          <a:ln w="12700">
            <a:miter lim="400000"/>
          </a:ln>
        </p:spPr>
      </p:pic>
      <p:sp>
        <p:nvSpPr>
          <p:cNvPr id="12" name="Freeform 11">
            <a:extLst>
              <a:ext uri="{FF2B5EF4-FFF2-40B4-BE49-F238E27FC236}">
                <a16:creationId xmlns:a16="http://schemas.microsoft.com/office/drawing/2014/main" id="{F23BD077-79A2-4A68-A83C-A878486D601D}"/>
              </a:ext>
            </a:extLst>
          </p:cNvPr>
          <p:cNvSpPr/>
          <p:nvPr userDrawn="1"/>
        </p:nvSpPr>
        <p:spPr>
          <a:xfrm>
            <a:off x="0" y="1"/>
            <a:ext cx="7250366" cy="3853999"/>
          </a:xfrm>
          <a:custGeom>
            <a:avLst/>
            <a:gdLst>
              <a:gd name="connsiteX0" fmla="*/ 0 w 7250366"/>
              <a:gd name="connsiteY0" fmla="*/ 0 h 3853999"/>
              <a:gd name="connsiteX1" fmla="*/ 7250366 w 7250366"/>
              <a:gd name="connsiteY1" fmla="*/ 0 h 3853999"/>
              <a:gd name="connsiteX2" fmla="*/ 7241324 w 7250366"/>
              <a:gd name="connsiteY2" fmla="*/ 179052 h 3853999"/>
              <a:gd name="connsiteX3" fmla="*/ 3168976 w 7250366"/>
              <a:gd name="connsiteY3" fmla="*/ 3853999 h 3853999"/>
              <a:gd name="connsiteX4" fmla="*/ 155478 w 7250366"/>
              <a:gd name="connsiteY4" fmla="*/ 2531006 h 3853999"/>
              <a:gd name="connsiteX5" fmla="*/ 0 w 7250366"/>
              <a:gd name="connsiteY5" fmla="*/ 2346002 h 385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0366" h="3853999">
                <a:moveTo>
                  <a:pt x="0" y="0"/>
                </a:moveTo>
                <a:lnTo>
                  <a:pt x="7250366" y="0"/>
                </a:lnTo>
                <a:lnTo>
                  <a:pt x="7241324" y="179052"/>
                </a:lnTo>
                <a:cubicBezTo>
                  <a:pt x="7031697" y="2243215"/>
                  <a:pt x="5288446" y="3853999"/>
                  <a:pt x="3168976" y="3853999"/>
                </a:cubicBezTo>
                <a:cubicBezTo>
                  <a:pt x="1976774" y="3853999"/>
                  <a:pt x="903611" y="3344337"/>
                  <a:pt x="155478" y="2531006"/>
                </a:cubicBezTo>
                <a:lnTo>
                  <a:pt x="0" y="23460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0" b="0" i="0">
              <a:latin typeface="Montserrat" pitchFamily="2" charset="77"/>
            </a:endParaRPr>
          </a:p>
        </p:txBody>
      </p:sp>
      <p:sp>
        <p:nvSpPr>
          <p:cNvPr id="2" name="Title 1">
            <a:extLst>
              <a:ext uri="{FF2B5EF4-FFF2-40B4-BE49-F238E27FC236}">
                <a16:creationId xmlns:a16="http://schemas.microsoft.com/office/drawing/2014/main" id="{35E55C32-7A8B-885A-7B24-D77A683AA2B7}"/>
              </a:ext>
            </a:extLst>
          </p:cNvPr>
          <p:cNvSpPr>
            <a:spLocks noGrp="1"/>
          </p:cNvSpPr>
          <p:nvPr>
            <p:ph type="title"/>
          </p:nvPr>
        </p:nvSpPr>
        <p:spPr>
          <a:xfrm>
            <a:off x="6781800" y="2039788"/>
            <a:ext cx="3695700" cy="1039588"/>
          </a:xfrm>
        </p:spPr>
        <p:txBody>
          <a:bodyPr/>
          <a:lstStyle>
            <a:lvl1pPr>
              <a:lnSpc>
                <a:spcPct val="100000"/>
              </a:lnSpc>
              <a:defRPr sz="3200" b="0" i="0">
                <a:solidFill>
                  <a:schemeClr val="tx2"/>
                </a:solidFill>
                <a:latin typeface="Montserrat" pitchFamily="2" charset="77"/>
              </a:defRPr>
            </a:lvl1pPr>
          </a:lstStyle>
          <a:p>
            <a:r>
              <a:rPr lang="en-US"/>
              <a:t>Click to edit Master title style</a:t>
            </a:r>
          </a:p>
        </p:txBody>
      </p:sp>
      <p:sp>
        <p:nvSpPr>
          <p:cNvPr id="5" name="Content Placeholder 2">
            <a:extLst>
              <a:ext uri="{FF2B5EF4-FFF2-40B4-BE49-F238E27FC236}">
                <a16:creationId xmlns:a16="http://schemas.microsoft.com/office/drawing/2014/main" id="{B657E8CE-B29D-0FB2-6A40-97BFBD6F7616}"/>
              </a:ext>
            </a:extLst>
          </p:cNvPr>
          <p:cNvSpPr>
            <a:spLocks noGrp="1"/>
          </p:cNvSpPr>
          <p:nvPr>
            <p:ph sz="quarter" idx="11"/>
          </p:nvPr>
        </p:nvSpPr>
        <p:spPr>
          <a:xfrm>
            <a:off x="6781801" y="3274999"/>
            <a:ext cx="3695700" cy="2604727"/>
          </a:xfrm>
          <a:prstGeom prst="rect">
            <a:avLst/>
          </a:prstGeom>
        </p:spPr>
        <p:txBody>
          <a:bodyPr/>
          <a:lstStyle>
            <a:lvl1pPr marL="0" indent="0">
              <a:buNone/>
              <a:defRPr sz="1800">
                <a:solidFill>
                  <a:schemeClr val="bg2">
                    <a:lumMod val="75000"/>
                  </a:schemeClr>
                </a:solidFill>
                <a:latin typeface="Montserrat" pitchFamily="2" charset="77"/>
              </a:defRPr>
            </a:lvl1pPr>
            <a:lvl2pPr>
              <a:defRPr sz="1600">
                <a:solidFill>
                  <a:schemeClr val="bg2">
                    <a:lumMod val="75000"/>
                  </a:schemeClr>
                </a:solidFill>
                <a:latin typeface="Montserrat" pitchFamily="2" charset="77"/>
              </a:defRPr>
            </a:lvl2pPr>
            <a:lvl3pPr>
              <a:defRPr sz="1400">
                <a:solidFill>
                  <a:schemeClr val="bg2">
                    <a:lumMod val="75000"/>
                  </a:schemeClr>
                </a:solidFill>
                <a:latin typeface="Montserrat" pitchFamily="2" charset="77"/>
              </a:defRPr>
            </a:lvl3pPr>
            <a:lvl4pPr>
              <a:defRPr sz="1200">
                <a:solidFill>
                  <a:schemeClr val="bg2">
                    <a:lumMod val="75000"/>
                  </a:schemeClr>
                </a:solidFill>
                <a:latin typeface="Montserrat" pitchFamily="2" charset="77"/>
              </a:defRPr>
            </a:lvl4pPr>
            <a:lvl5pPr>
              <a:defRPr sz="1200">
                <a:solidFill>
                  <a:schemeClr val="bg2">
                    <a:lumMod val="75000"/>
                  </a:schemeClr>
                </a:solidFill>
                <a:latin typeface="Montserrat" pitchFamily="2" charset="77"/>
              </a:defRPr>
            </a:lvl5pPr>
          </a:lstStyle>
          <a:p>
            <a:pPr lvl="0"/>
            <a:r>
              <a:rPr lang="en-GB"/>
              <a:t>Click to edit Master text styles</a:t>
            </a:r>
          </a:p>
        </p:txBody>
      </p:sp>
      <p:grpSp>
        <p:nvGrpSpPr>
          <p:cNvPr id="11" name="Group 10">
            <a:extLst>
              <a:ext uri="{FF2B5EF4-FFF2-40B4-BE49-F238E27FC236}">
                <a16:creationId xmlns:a16="http://schemas.microsoft.com/office/drawing/2014/main" id="{409360E1-923C-2F24-1FFB-02A0680237A5}"/>
              </a:ext>
            </a:extLst>
          </p:cNvPr>
          <p:cNvGrpSpPr/>
          <p:nvPr userDrawn="1"/>
        </p:nvGrpSpPr>
        <p:grpSpPr>
          <a:xfrm>
            <a:off x="0" y="0"/>
            <a:ext cx="12196800" cy="6858000"/>
            <a:chOff x="0" y="0"/>
            <a:chExt cx="12196800" cy="6858000"/>
          </a:xfrm>
        </p:grpSpPr>
        <p:sp>
          <p:nvSpPr>
            <p:cNvPr id="13" name="Rectangle 12">
              <a:extLst>
                <a:ext uri="{FF2B5EF4-FFF2-40B4-BE49-F238E27FC236}">
                  <a16:creationId xmlns:a16="http://schemas.microsoft.com/office/drawing/2014/main" id="{08E36724-E827-52EC-5C12-6BEEA698AABB}"/>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15" name="Frame 14">
              <a:extLst>
                <a:ext uri="{FF2B5EF4-FFF2-40B4-BE49-F238E27FC236}">
                  <a16:creationId xmlns:a16="http://schemas.microsoft.com/office/drawing/2014/main" id="{FA9677CE-2ED9-38CB-5A76-2A58A3A6A9E6}"/>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sp>
        <p:nvSpPr>
          <p:cNvPr id="6" name="Picture Placeholder 5">
            <a:extLst>
              <a:ext uri="{FF2B5EF4-FFF2-40B4-BE49-F238E27FC236}">
                <a16:creationId xmlns:a16="http://schemas.microsoft.com/office/drawing/2014/main" id="{10D281EC-C850-10A8-7554-49E199947027}"/>
              </a:ext>
            </a:extLst>
          </p:cNvPr>
          <p:cNvSpPr>
            <a:spLocks noGrp="1"/>
          </p:cNvSpPr>
          <p:nvPr>
            <p:ph type="pic" sz="quarter" idx="12"/>
          </p:nvPr>
        </p:nvSpPr>
        <p:spPr>
          <a:xfrm>
            <a:off x="1600200" y="93663"/>
            <a:ext cx="3657600" cy="6261100"/>
          </a:xfrm>
          <a:prstGeom prst="rect">
            <a:avLst/>
          </a:prstGeom>
        </p:spPr>
        <p:txBody>
          <a:bodyPr/>
          <a:lstStyle>
            <a:lvl1pPr>
              <a:defRPr b="0" i="0">
                <a:latin typeface="Montserrat" pitchFamily="2" charset="77"/>
              </a:defRPr>
            </a:lvl1pPr>
          </a:lstStyle>
          <a:p>
            <a:endParaRPr lang="en-IE"/>
          </a:p>
        </p:txBody>
      </p:sp>
      <p:pic>
        <p:nvPicPr>
          <p:cNvPr id="7" name="Picture 6">
            <a:extLst>
              <a:ext uri="{FF2B5EF4-FFF2-40B4-BE49-F238E27FC236}">
                <a16:creationId xmlns:a16="http://schemas.microsoft.com/office/drawing/2014/main" id="{ED0449C1-E83E-D74B-AEE3-32A54D3D1827}"/>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32122984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6" presetClass="emph" presetSubtype="0" accel="50000" decel="50000" autoRev="1" fill="hold" grpId="1" nodeType="withEffect">
                                  <p:stCondLst>
                                    <p:cond delay="250"/>
                                  </p:stCondLst>
                                  <p:childTnLst>
                                    <p:animScale>
                                      <p:cBhvr>
                                        <p:cTn id="9" dur="50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1DBC580-6AD1-488A-A415-2B89C1C05850}"/>
              </a:ext>
            </a:extLst>
          </p:cNvPr>
          <p:cNvSpPr>
            <a:spLocks noGrp="1"/>
          </p:cNvSpPr>
          <p:nvPr>
            <p:ph type="pic" sz="quarter" idx="10" hasCustomPrompt="1"/>
          </p:nvPr>
        </p:nvSpPr>
        <p:spPr>
          <a:xfrm>
            <a:off x="7767638" y="1895474"/>
            <a:ext cx="3475038" cy="3987801"/>
          </a:xfrm>
          <a:prstGeom prst="rect">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grpSp>
        <p:nvGrpSpPr>
          <p:cNvPr id="2" name="Group 1">
            <a:extLst>
              <a:ext uri="{FF2B5EF4-FFF2-40B4-BE49-F238E27FC236}">
                <a16:creationId xmlns:a16="http://schemas.microsoft.com/office/drawing/2014/main" id="{55033BB2-ACBB-CC17-E51D-B02866A35DEB}"/>
              </a:ext>
            </a:extLst>
          </p:cNvPr>
          <p:cNvGrpSpPr/>
          <p:nvPr userDrawn="1"/>
        </p:nvGrpSpPr>
        <p:grpSpPr>
          <a:xfrm>
            <a:off x="0" y="0"/>
            <a:ext cx="12196800" cy="6858000"/>
            <a:chOff x="0" y="0"/>
            <a:chExt cx="12196800" cy="6858000"/>
          </a:xfrm>
        </p:grpSpPr>
        <p:sp>
          <p:nvSpPr>
            <p:cNvPr id="3" name="Rectangle 2">
              <a:extLst>
                <a:ext uri="{FF2B5EF4-FFF2-40B4-BE49-F238E27FC236}">
                  <a16:creationId xmlns:a16="http://schemas.microsoft.com/office/drawing/2014/main" id="{43C4D6C1-8DAB-63ED-18ED-DEB43E40E83A}"/>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5" name="Frame 4">
              <a:extLst>
                <a:ext uri="{FF2B5EF4-FFF2-40B4-BE49-F238E27FC236}">
                  <a16:creationId xmlns:a16="http://schemas.microsoft.com/office/drawing/2014/main" id="{826CE564-B3C6-CF5C-C3AE-D9E6CC0C555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BF7F0F2A-C3F6-1CAC-77E4-1F6A23DDF5AE}"/>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249909532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ce of Children">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a:spLocks noGrp="1" noRot="1" noMove="1" noResize="1" noEditPoints="1" noAdjustHandles="1" noChangeArrowheads="1" noChangeShapeType="1"/>
          </p:cNvSpPr>
          <p:nvPr userDrawn="1"/>
        </p:nvSpPr>
        <p:spPr>
          <a:xfrm>
            <a:off x="73819" y="70597"/>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grpSp>
        <p:nvGrpSpPr>
          <p:cNvPr id="2" name="Group 1">
            <a:extLst>
              <a:ext uri="{FF2B5EF4-FFF2-40B4-BE49-F238E27FC236}">
                <a16:creationId xmlns:a16="http://schemas.microsoft.com/office/drawing/2014/main" id="{B52574CE-CE06-F92C-64D1-4B450C64EE5C}"/>
              </a:ext>
            </a:extLst>
          </p:cNvPr>
          <p:cNvGrpSpPr/>
          <p:nvPr userDrawn="1"/>
        </p:nvGrpSpPr>
        <p:grpSpPr>
          <a:xfrm>
            <a:off x="0" y="38386"/>
            <a:ext cx="12196800" cy="6858000"/>
            <a:chOff x="0" y="0"/>
            <a:chExt cx="12196800" cy="6858000"/>
          </a:xfrm>
        </p:grpSpPr>
        <p:sp>
          <p:nvSpPr>
            <p:cNvPr id="4" name="Rectangle 3">
              <a:extLst>
                <a:ext uri="{FF2B5EF4-FFF2-40B4-BE49-F238E27FC236}">
                  <a16:creationId xmlns:a16="http://schemas.microsoft.com/office/drawing/2014/main" id="{863D76DA-03BD-4284-2199-F9729E4DDF5A}"/>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B5E612B9-306C-7DDB-3CFC-7294944C61B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80147331-05C3-C505-6849-2CC8B3AC8C5B}"/>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
        <p:nvSpPr>
          <p:cNvPr id="11" name="Text Placeholder 10">
            <a:extLst>
              <a:ext uri="{FF2B5EF4-FFF2-40B4-BE49-F238E27FC236}">
                <a16:creationId xmlns:a16="http://schemas.microsoft.com/office/drawing/2014/main" id="{A59BD796-070D-17F8-55A1-DC9A542E8E9B}"/>
              </a:ext>
            </a:extLst>
          </p:cNvPr>
          <p:cNvSpPr>
            <a:spLocks noGrp="1"/>
          </p:cNvSpPr>
          <p:nvPr>
            <p:ph type="body" sz="quarter" idx="10" hasCustomPrompt="1"/>
          </p:nvPr>
        </p:nvSpPr>
        <p:spPr>
          <a:xfrm>
            <a:off x="74613" y="117475"/>
            <a:ext cx="9177337" cy="815975"/>
          </a:xfrm>
          <a:prstGeom prst="rect">
            <a:avLst/>
          </a:prstGeom>
        </p:spPr>
        <p:txBody>
          <a:bodyPr vert="horz" lIns="91440" tIns="45720" rIns="91440" bIns="45720" rtlCol="0" anchor="ctr">
            <a:normAutofit/>
          </a:bodyPr>
          <a:lstStyle>
            <a:lvl1pPr marL="0" indent="0">
              <a:lnSpc>
                <a:spcPct val="100000"/>
              </a:lnSpc>
              <a:buNone/>
              <a:defRPr lang="en-GB" sz="3200" b="0" i="0" baseline="0" dirty="0">
                <a:solidFill>
                  <a:schemeClr val="tx2"/>
                </a:solidFill>
                <a:latin typeface="Montserrat" pitchFamily="2" charset="77"/>
                <a:ea typeface="+mj-ea"/>
                <a:cs typeface="+mj-cs"/>
              </a:defRPr>
            </a:lvl1pPr>
          </a:lstStyle>
          <a:p>
            <a:pPr marL="228600" lvl="0" indent="-228600">
              <a:spcBef>
                <a:spcPct val="0"/>
              </a:spcBef>
            </a:pPr>
            <a:r>
              <a:rPr lang="en-GB"/>
              <a:t>Presence of Children</a:t>
            </a:r>
          </a:p>
        </p:txBody>
      </p:sp>
      <p:sp>
        <p:nvSpPr>
          <p:cNvPr id="5" name="Rectangle 9">
            <a:extLst>
              <a:ext uri="{FF2B5EF4-FFF2-40B4-BE49-F238E27FC236}">
                <a16:creationId xmlns:a16="http://schemas.microsoft.com/office/drawing/2014/main" id="{F885DEFC-323E-B42D-B829-E49A5EAAE944}"/>
              </a:ext>
            </a:extLst>
          </p:cNvPr>
          <p:cNvSpPr/>
          <p:nvPr userDrawn="1"/>
        </p:nvSpPr>
        <p:spPr>
          <a:xfrm>
            <a:off x="1116081" y="1422027"/>
            <a:ext cx="4298027" cy="3877693"/>
          </a:xfrm>
          <a:prstGeom prst="roundRect">
            <a:avLst>
              <a:gd name="adj" fmla="val 585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ontserrat" pitchFamily="2" charset="77"/>
            </a:endParaRPr>
          </a:p>
        </p:txBody>
      </p:sp>
      <p:sp>
        <p:nvSpPr>
          <p:cNvPr id="8" name="Rectangle 9">
            <a:extLst>
              <a:ext uri="{FF2B5EF4-FFF2-40B4-BE49-F238E27FC236}">
                <a16:creationId xmlns:a16="http://schemas.microsoft.com/office/drawing/2014/main" id="{AA10CF75-3D07-C684-60C9-3BF06546E00D}"/>
              </a:ext>
            </a:extLst>
          </p:cNvPr>
          <p:cNvSpPr/>
          <p:nvPr userDrawn="1"/>
        </p:nvSpPr>
        <p:spPr>
          <a:xfrm>
            <a:off x="6866419" y="1465894"/>
            <a:ext cx="4298027" cy="3877693"/>
          </a:xfrm>
          <a:prstGeom prst="roundRect">
            <a:avLst>
              <a:gd name="adj" fmla="val 585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ontserrat" pitchFamily="2" charset="77"/>
            </a:endParaRPr>
          </a:p>
        </p:txBody>
      </p:sp>
      <p:sp>
        <p:nvSpPr>
          <p:cNvPr id="43" name="Content Placeholder 42">
            <a:extLst>
              <a:ext uri="{FF2B5EF4-FFF2-40B4-BE49-F238E27FC236}">
                <a16:creationId xmlns:a16="http://schemas.microsoft.com/office/drawing/2014/main" id="{DF8E7003-9961-DC50-EA72-5EE374C6D232}"/>
              </a:ext>
            </a:extLst>
          </p:cNvPr>
          <p:cNvSpPr>
            <a:spLocks noGrp="1"/>
          </p:cNvSpPr>
          <p:nvPr>
            <p:ph sz="quarter" idx="12"/>
          </p:nvPr>
        </p:nvSpPr>
        <p:spPr>
          <a:xfrm>
            <a:off x="1252558" y="2156834"/>
            <a:ext cx="4025072" cy="3062155"/>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0" name="Text Placeholder 49">
            <a:extLst>
              <a:ext uri="{FF2B5EF4-FFF2-40B4-BE49-F238E27FC236}">
                <a16:creationId xmlns:a16="http://schemas.microsoft.com/office/drawing/2014/main" id="{A40B62A7-DA3D-3AAD-BFF7-F299C1757A93}"/>
              </a:ext>
            </a:extLst>
          </p:cNvPr>
          <p:cNvSpPr>
            <a:spLocks noGrp="1"/>
          </p:cNvSpPr>
          <p:nvPr>
            <p:ph type="body" sz="quarter" idx="17" hasCustomPrompt="1"/>
          </p:nvPr>
        </p:nvSpPr>
        <p:spPr>
          <a:xfrm>
            <a:off x="1252558" y="1639011"/>
            <a:ext cx="4025072" cy="300839"/>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Presence of Children</a:t>
            </a:r>
            <a:endParaRPr lang="en-GB"/>
          </a:p>
        </p:txBody>
      </p:sp>
      <p:sp>
        <p:nvSpPr>
          <p:cNvPr id="9" name="Content Placeholder 42">
            <a:extLst>
              <a:ext uri="{FF2B5EF4-FFF2-40B4-BE49-F238E27FC236}">
                <a16:creationId xmlns:a16="http://schemas.microsoft.com/office/drawing/2014/main" id="{E164ED7F-7845-5B03-9F45-C286065512B4}"/>
              </a:ext>
            </a:extLst>
          </p:cNvPr>
          <p:cNvSpPr>
            <a:spLocks noGrp="1"/>
          </p:cNvSpPr>
          <p:nvPr>
            <p:ph sz="quarter" idx="18"/>
          </p:nvPr>
        </p:nvSpPr>
        <p:spPr>
          <a:xfrm>
            <a:off x="7011091" y="2156834"/>
            <a:ext cx="4025072" cy="3062155"/>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9">
            <a:extLst>
              <a:ext uri="{FF2B5EF4-FFF2-40B4-BE49-F238E27FC236}">
                <a16:creationId xmlns:a16="http://schemas.microsoft.com/office/drawing/2014/main" id="{78C16660-D175-913D-7CD3-3B09D2C5B3BF}"/>
              </a:ext>
            </a:extLst>
          </p:cNvPr>
          <p:cNvSpPr>
            <a:spLocks noGrp="1"/>
          </p:cNvSpPr>
          <p:nvPr>
            <p:ph type="body" sz="quarter" idx="19" hasCustomPrompt="1"/>
          </p:nvPr>
        </p:nvSpPr>
        <p:spPr>
          <a:xfrm>
            <a:off x="7011091" y="1639011"/>
            <a:ext cx="4025072" cy="300839"/>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Age of Children</a:t>
            </a:r>
            <a:endParaRPr lang="en-GB"/>
          </a:p>
        </p:txBody>
      </p:sp>
      <p:sp>
        <p:nvSpPr>
          <p:cNvPr id="12" name="Text Placeholder 3">
            <a:extLst>
              <a:ext uri="{FF2B5EF4-FFF2-40B4-BE49-F238E27FC236}">
                <a16:creationId xmlns:a16="http://schemas.microsoft.com/office/drawing/2014/main" id="{90677A84-ACBB-F80A-0760-9B60F838EC3C}"/>
              </a:ext>
            </a:extLst>
          </p:cNvPr>
          <p:cNvSpPr>
            <a:spLocks noGrp="1"/>
          </p:cNvSpPr>
          <p:nvPr>
            <p:ph type="body" sz="quarter" idx="20"/>
          </p:nvPr>
        </p:nvSpPr>
        <p:spPr>
          <a:xfrm>
            <a:off x="1212850" y="5690637"/>
            <a:ext cx="9863138" cy="492125"/>
          </a:xfrm>
          <a:prstGeom prst="rect">
            <a:avLst/>
          </a:prstGeom>
          <a:ln>
            <a:solidFill>
              <a:schemeClr val="accent4"/>
            </a:solidFill>
          </a:ln>
        </p:spPr>
        <p:txBody>
          <a:bodyPr anchor="ctr"/>
          <a:lstStyle>
            <a:lvl1pPr marL="0" indent="0" algn="ctr">
              <a:lnSpc>
                <a:spcPct val="100000"/>
              </a:lnSpc>
              <a:spcBef>
                <a:spcPts val="0"/>
              </a:spcBef>
              <a:buFont typeface="Arial" panose="020B0604020202020204" pitchFamily="34" charset="0"/>
              <a:buNone/>
              <a:defRPr sz="1400">
                <a:solidFill>
                  <a:schemeClr val="tx1"/>
                </a:solidFill>
              </a:defRPr>
            </a:lvl1pPr>
          </a:lstStyle>
          <a:p>
            <a:pPr lvl="0"/>
            <a:endParaRPr lang="en-GB"/>
          </a:p>
        </p:txBody>
      </p:sp>
      <p:sp>
        <p:nvSpPr>
          <p:cNvPr id="14" name="TextBox 13">
            <a:extLst>
              <a:ext uri="{FF2B5EF4-FFF2-40B4-BE49-F238E27FC236}">
                <a16:creationId xmlns:a16="http://schemas.microsoft.com/office/drawing/2014/main" id="{258A16F2-E8EE-35DF-2595-F18552ED2F1F}"/>
              </a:ext>
            </a:extLst>
          </p:cNvPr>
          <p:cNvSpPr txBox="1">
            <a:spLocks noChangeArrowheads="1"/>
          </p:cNvSpPr>
          <p:nvPr userDrawn="1"/>
        </p:nvSpPr>
        <p:spPr bwMode="auto">
          <a:xfrm>
            <a:off x="3092610" y="1939850"/>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15" name="TextBox 14">
            <a:extLst>
              <a:ext uri="{FF2B5EF4-FFF2-40B4-BE49-F238E27FC236}">
                <a16:creationId xmlns:a16="http://schemas.microsoft.com/office/drawing/2014/main" id="{C2FBB552-C6E0-523E-A444-867DA10F0B5D}"/>
              </a:ext>
            </a:extLst>
          </p:cNvPr>
          <p:cNvSpPr txBox="1">
            <a:spLocks noChangeArrowheads="1"/>
          </p:cNvSpPr>
          <p:nvPr userDrawn="1"/>
        </p:nvSpPr>
        <p:spPr bwMode="auto">
          <a:xfrm>
            <a:off x="8842948" y="1939850"/>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13" name="Text Placeholder 8">
            <a:extLst>
              <a:ext uri="{FF2B5EF4-FFF2-40B4-BE49-F238E27FC236}">
                <a16:creationId xmlns:a16="http://schemas.microsoft.com/office/drawing/2014/main" id="{C2415DE1-4EB5-11A6-F7B1-0C7E41C9EABD}"/>
              </a:ext>
            </a:extLst>
          </p:cNvPr>
          <p:cNvSpPr>
            <a:spLocks noGrp="1"/>
          </p:cNvSpPr>
          <p:nvPr>
            <p:ph type="body" sz="quarter" idx="21" hasCustomPrompt="1"/>
          </p:nvPr>
        </p:nvSpPr>
        <p:spPr>
          <a:xfrm>
            <a:off x="9251950" y="675238"/>
            <a:ext cx="2632075" cy="270742"/>
          </a:xfrm>
          <a:prstGeom prst="rect">
            <a:avLst/>
          </a:prstGeom>
        </p:spPr>
        <p:txBody>
          <a:bodyPr/>
          <a:lstStyle>
            <a:lvl1pPr marL="0" indent="0" algn="r">
              <a:lnSpc>
                <a:spcPct val="100000"/>
              </a:lnSpc>
              <a:spcBef>
                <a:spcPts val="0"/>
              </a:spcBef>
              <a:buFont typeface="Arial" panose="020B0604020202020204" pitchFamily="34" charset="0"/>
              <a:buNone/>
              <a:defRPr sz="1100"/>
            </a:lvl1pPr>
          </a:lstStyle>
          <a:p>
            <a:pPr lvl="0"/>
            <a:r>
              <a:rPr lang="en-US"/>
              <a:t>{</a:t>
            </a:r>
            <a:r>
              <a:rPr lang="en-US" err="1"/>
              <a:t>table_name</a:t>
            </a:r>
            <a:r>
              <a:rPr lang="en-US"/>
              <a:t>}</a:t>
            </a:r>
            <a:endParaRPr lang="en-GB"/>
          </a:p>
        </p:txBody>
      </p:sp>
      <p:sp>
        <p:nvSpPr>
          <p:cNvPr id="18" name="Arrow: Right 17">
            <a:extLst>
              <a:ext uri="{FF2B5EF4-FFF2-40B4-BE49-F238E27FC236}">
                <a16:creationId xmlns:a16="http://schemas.microsoft.com/office/drawing/2014/main" id="{FF7D5AE3-9CB8-5F52-9EE2-77C16ED92B5A}"/>
              </a:ext>
            </a:extLst>
          </p:cNvPr>
          <p:cNvSpPr/>
          <p:nvPr userDrawn="1"/>
        </p:nvSpPr>
        <p:spPr>
          <a:xfrm>
            <a:off x="5495636" y="3103418"/>
            <a:ext cx="1292165" cy="6650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a:t>%Yes</a:t>
            </a:r>
          </a:p>
        </p:txBody>
      </p:sp>
      <p:sp>
        <p:nvSpPr>
          <p:cNvPr id="16" name="Text Placeholder 15">
            <a:extLst>
              <a:ext uri="{FF2B5EF4-FFF2-40B4-BE49-F238E27FC236}">
                <a16:creationId xmlns:a16="http://schemas.microsoft.com/office/drawing/2014/main" id="{AB82AB5B-3622-D6B0-F5A6-8FD0C416F21C}"/>
              </a:ext>
            </a:extLst>
          </p:cNvPr>
          <p:cNvSpPr>
            <a:spLocks noGrp="1"/>
          </p:cNvSpPr>
          <p:nvPr>
            <p:ph type="body" sz="quarter" idx="22" hasCustomPrompt="1"/>
          </p:nvPr>
        </p:nvSpPr>
        <p:spPr>
          <a:xfrm>
            <a:off x="9251950" y="391506"/>
            <a:ext cx="2632075" cy="270742"/>
          </a:xfrm>
          <a:prstGeom prst="rect">
            <a:avLst/>
          </a:prstGeom>
        </p:spPr>
        <p:txBody>
          <a:bodyPr anchor="ctr"/>
          <a:lstStyle>
            <a:lvl1pPr marL="0" indent="0" algn="r">
              <a:buFont typeface="Arial" panose="020B0604020202020204" pitchFamily="34" charset="0"/>
              <a:buNone/>
              <a:defRPr sz="1050"/>
            </a:lvl1pPr>
          </a:lstStyle>
          <a:p>
            <a:pPr lvl="0"/>
            <a:r>
              <a:rPr lang="en-US"/>
              <a:t>Base: All</a:t>
            </a:r>
          </a:p>
        </p:txBody>
      </p:sp>
    </p:spTree>
    <p:extLst>
      <p:ext uri="{BB962C8B-B14F-4D97-AF65-F5344CB8AC3E}">
        <p14:creationId xmlns:p14="http://schemas.microsoft.com/office/powerpoint/2010/main" val="1753139702"/>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E845E0E5-976C-44F5-98CD-2AC808B24910}"/>
              </a:ext>
            </a:extLst>
          </p:cNvPr>
          <p:cNvSpPr>
            <a:spLocks noGrp="1"/>
          </p:cNvSpPr>
          <p:nvPr>
            <p:ph type="pic" sz="quarter" idx="10" hasCustomPrompt="1"/>
          </p:nvPr>
        </p:nvSpPr>
        <p:spPr>
          <a:xfrm>
            <a:off x="8495086" y="96644"/>
            <a:ext cx="3589337" cy="6257730"/>
          </a:xfrm>
          <a:prstGeom prst="rect">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spTree>
    <p:extLst>
      <p:ext uri="{BB962C8B-B14F-4D97-AF65-F5344CB8AC3E}">
        <p14:creationId xmlns:p14="http://schemas.microsoft.com/office/powerpoint/2010/main" val="62052891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EA92B9C-1A9C-4C61-9294-2BEB1D84C727}"/>
              </a:ext>
            </a:extLst>
          </p:cNvPr>
          <p:cNvSpPr>
            <a:spLocks noGrp="1"/>
          </p:cNvSpPr>
          <p:nvPr>
            <p:ph type="pic" sz="quarter" idx="10" hasCustomPrompt="1"/>
          </p:nvPr>
        </p:nvSpPr>
        <p:spPr>
          <a:xfrm>
            <a:off x="1087438" y="3878263"/>
            <a:ext cx="2959100" cy="1362075"/>
          </a:xfrm>
          <a:prstGeom prst="rect">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sp>
        <p:nvSpPr>
          <p:cNvPr id="9" name="Picture Placeholder 2">
            <a:extLst>
              <a:ext uri="{FF2B5EF4-FFF2-40B4-BE49-F238E27FC236}">
                <a16:creationId xmlns:a16="http://schemas.microsoft.com/office/drawing/2014/main" id="{AC48A475-C48C-48EE-A3DA-4A3949A8E493}"/>
              </a:ext>
            </a:extLst>
          </p:cNvPr>
          <p:cNvSpPr>
            <a:spLocks noGrp="1"/>
          </p:cNvSpPr>
          <p:nvPr>
            <p:ph type="pic" sz="quarter" idx="11" hasCustomPrompt="1"/>
          </p:nvPr>
        </p:nvSpPr>
        <p:spPr>
          <a:xfrm>
            <a:off x="4616449" y="3868737"/>
            <a:ext cx="2959100" cy="1362075"/>
          </a:xfrm>
          <a:prstGeom prst="rect">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sp>
        <p:nvSpPr>
          <p:cNvPr id="10" name="Picture Placeholder 2">
            <a:extLst>
              <a:ext uri="{FF2B5EF4-FFF2-40B4-BE49-F238E27FC236}">
                <a16:creationId xmlns:a16="http://schemas.microsoft.com/office/drawing/2014/main" id="{B5D080C0-B615-4219-9946-46FB4900DAD2}"/>
              </a:ext>
            </a:extLst>
          </p:cNvPr>
          <p:cNvSpPr>
            <a:spLocks noGrp="1"/>
          </p:cNvSpPr>
          <p:nvPr>
            <p:ph type="pic" sz="quarter" idx="12" hasCustomPrompt="1"/>
          </p:nvPr>
        </p:nvSpPr>
        <p:spPr>
          <a:xfrm>
            <a:off x="8145463" y="3878263"/>
            <a:ext cx="2959100" cy="1362075"/>
          </a:xfrm>
          <a:prstGeom prst="rect">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grpSp>
        <p:nvGrpSpPr>
          <p:cNvPr id="2" name="Group 1">
            <a:extLst>
              <a:ext uri="{FF2B5EF4-FFF2-40B4-BE49-F238E27FC236}">
                <a16:creationId xmlns:a16="http://schemas.microsoft.com/office/drawing/2014/main" id="{523EE2E5-5EEA-D121-4B9B-0D432C853C75}"/>
              </a:ext>
            </a:extLst>
          </p:cNvPr>
          <p:cNvGrpSpPr/>
          <p:nvPr userDrawn="1"/>
        </p:nvGrpSpPr>
        <p:grpSpPr>
          <a:xfrm>
            <a:off x="0" y="0"/>
            <a:ext cx="12196800" cy="6858000"/>
            <a:chOff x="0" y="0"/>
            <a:chExt cx="12196800" cy="6858000"/>
          </a:xfrm>
        </p:grpSpPr>
        <p:sp>
          <p:nvSpPr>
            <p:cNvPr id="3" name="Rectangle 2">
              <a:extLst>
                <a:ext uri="{FF2B5EF4-FFF2-40B4-BE49-F238E27FC236}">
                  <a16:creationId xmlns:a16="http://schemas.microsoft.com/office/drawing/2014/main" id="{444C11FC-5AC7-38CA-1870-03D6407D901E}"/>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5" name="Frame 4">
              <a:extLst>
                <a:ext uri="{FF2B5EF4-FFF2-40B4-BE49-F238E27FC236}">
                  <a16:creationId xmlns:a16="http://schemas.microsoft.com/office/drawing/2014/main" id="{3B616FD4-0C83-853D-AF3E-0F4E7B0A44A5}"/>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6" name="Picture 5">
            <a:extLst>
              <a:ext uri="{FF2B5EF4-FFF2-40B4-BE49-F238E27FC236}">
                <a16:creationId xmlns:a16="http://schemas.microsoft.com/office/drawing/2014/main" id="{AFD3707C-D3E5-885D-9D54-ED097BB42755}"/>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334769882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91CAD18-5F63-4479-AF63-A1C32EE96D14}"/>
              </a:ext>
            </a:extLst>
          </p:cNvPr>
          <p:cNvSpPr>
            <a:spLocks noGrp="1"/>
          </p:cNvSpPr>
          <p:nvPr>
            <p:ph type="pic" sz="quarter" idx="10" hasCustomPrompt="1"/>
          </p:nvPr>
        </p:nvSpPr>
        <p:spPr>
          <a:xfrm>
            <a:off x="5207131" y="2872898"/>
            <a:ext cx="6272443" cy="1751396"/>
          </a:xfrm>
          <a:prstGeom prst="rect">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grpSp>
        <p:nvGrpSpPr>
          <p:cNvPr id="2" name="Group 1">
            <a:extLst>
              <a:ext uri="{FF2B5EF4-FFF2-40B4-BE49-F238E27FC236}">
                <a16:creationId xmlns:a16="http://schemas.microsoft.com/office/drawing/2014/main" id="{0D377FA5-96E7-89DF-0D0E-09D87D920969}"/>
              </a:ext>
            </a:extLst>
          </p:cNvPr>
          <p:cNvGrpSpPr/>
          <p:nvPr userDrawn="1"/>
        </p:nvGrpSpPr>
        <p:grpSpPr>
          <a:xfrm>
            <a:off x="0" y="0"/>
            <a:ext cx="12196800" cy="6858000"/>
            <a:chOff x="0" y="0"/>
            <a:chExt cx="12196800" cy="6858000"/>
          </a:xfrm>
        </p:grpSpPr>
        <p:sp>
          <p:nvSpPr>
            <p:cNvPr id="3" name="Rectangle 2">
              <a:extLst>
                <a:ext uri="{FF2B5EF4-FFF2-40B4-BE49-F238E27FC236}">
                  <a16:creationId xmlns:a16="http://schemas.microsoft.com/office/drawing/2014/main" id="{3247B745-94BD-9442-A738-A44A777FD52A}"/>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D919D302-57F4-8382-1237-0272E70B77F8}"/>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76718E1D-66FC-022A-8F2D-ACA2AE71E13D}"/>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384424789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665AC982-D54D-4141-A781-C2A34CEA4BDF}"/>
              </a:ext>
            </a:extLst>
          </p:cNvPr>
          <p:cNvSpPr>
            <a:spLocks noGrp="1"/>
          </p:cNvSpPr>
          <p:nvPr>
            <p:ph type="pic" sz="quarter" idx="10" hasCustomPrompt="1"/>
          </p:nvPr>
        </p:nvSpPr>
        <p:spPr>
          <a:xfrm>
            <a:off x="5397500" y="1128519"/>
            <a:ext cx="6794500" cy="4097337"/>
          </a:xfrm>
          <a:prstGeom prst="rect">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grpSp>
        <p:nvGrpSpPr>
          <p:cNvPr id="2" name="Group 1">
            <a:extLst>
              <a:ext uri="{FF2B5EF4-FFF2-40B4-BE49-F238E27FC236}">
                <a16:creationId xmlns:a16="http://schemas.microsoft.com/office/drawing/2014/main" id="{B353FD54-1C2B-A6CD-89D3-8B3CD389E96F}"/>
              </a:ext>
            </a:extLst>
          </p:cNvPr>
          <p:cNvGrpSpPr/>
          <p:nvPr userDrawn="1"/>
        </p:nvGrpSpPr>
        <p:grpSpPr>
          <a:xfrm>
            <a:off x="0" y="0"/>
            <a:ext cx="12196800" cy="6858000"/>
            <a:chOff x="0" y="0"/>
            <a:chExt cx="12196800" cy="6858000"/>
          </a:xfrm>
        </p:grpSpPr>
        <p:sp>
          <p:nvSpPr>
            <p:cNvPr id="3" name="Rectangle 2">
              <a:extLst>
                <a:ext uri="{FF2B5EF4-FFF2-40B4-BE49-F238E27FC236}">
                  <a16:creationId xmlns:a16="http://schemas.microsoft.com/office/drawing/2014/main" id="{9AD26785-A830-06BB-5522-C402237CCEE7}"/>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F7531AF8-953A-30BC-7F25-F1CE5B20BB44}"/>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61D4F348-B75F-A568-5BDB-28F13F098124}"/>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52019246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0DE01C5-ADFD-48B4-AB65-8A868505BD3D}"/>
              </a:ext>
            </a:extLst>
          </p:cNvPr>
          <p:cNvSpPr>
            <a:spLocks noGrp="1"/>
          </p:cNvSpPr>
          <p:nvPr>
            <p:ph type="pic" sz="quarter" idx="10" hasCustomPrompt="1"/>
          </p:nvPr>
        </p:nvSpPr>
        <p:spPr>
          <a:xfrm>
            <a:off x="5722060" y="867634"/>
            <a:ext cx="5600363" cy="2186799"/>
          </a:xfrm>
          <a:prstGeom prst="rect">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sp>
        <p:nvSpPr>
          <p:cNvPr id="6" name="Picture Placeholder 2">
            <a:extLst>
              <a:ext uri="{FF2B5EF4-FFF2-40B4-BE49-F238E27FC236}">
                <a16:creationId xmlns:a16="http://schemas.microsoft.com/office/drawing/2014/main" id="{E601AD1D-EEA7-417F-963A-84D92A4A403F}"/>
              </a:ext>
            </a:extLst>
          </p:cNvPr>
          <p:cNvSpPr>
            <a:spLocks noGrp="1"/>
          </p:cNvSpPr>
          <p:nvPr>
            <p:ph type="pic" sz="quarter" idx="11" hasCustomPrompt="1"/>
          </p:nvPr>
        </p:nvSpPr>
        <p:spPr>
          <a:xfrm>
            <a:off x="5722059" y="3299943"/>
            <a:ext cx="5600363" cy="2186799"/>
          </a:xfrm>
          <a:prstGeom prst="rect">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grpSp>
        <p:nvGrpSpPr>
          <p:cNvPr id="2" name="Group 1">
            <a:extLst>
              <a:ext uri="{FF2B5EF4-FFF2-40B4-BE49-F238E27FC236}">
                <a16:creationId xmlns:a16="http://schemas.microsoft.com/office/drawing/2014/main" id="{E2FD2721-2706-F5D6-D06A-EC18134E004B}"/>
              </a:ext>
            </a:extLst>
          </p:cNvPr>
          <p:cNvGrpSpPr/>
          <p:nvPr userDrawn="1"/>
        </p:nvGrpSpPr>
        <p:grpSpPr>
          <a:xfrm>
            <a:off x="0" y="0"/>
            <a:ext cx="12196800" cy="6858000"/>
            <a:chOff x="0" y="0"/>
            <a:chExt cx="12196800" cy="6858000"/>
          </a:xfrm>
        </p:grpSpPr>
        <p:sp>
          <p:nvSpPr>
            <p:cNvPr id="3" name="Rectangle 2">
              <a:extLst>
                <a:ext uri="{FF2B5EF4-FFF2-40B4-BE49-F238E27FC236}">
                  <a16:creationId xmlns:a16="http://schemas.microsoft.com/office/drawing/2014/main" id="{DE755D8D-0968-E1BD-1298-0BF7566611B6}"/>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7" name="Frame 6">
              <a:extLst>
                <a:ext uri="{FF2B5EF4-FFF2-40B4-BE49-F238E27FC236}">
                  <a16:creationId xmlns:a16="http://schemas.microsoft.com/office/drawing/2014/main" id="{C37CCA2C-8202-3990-3159-5B2ECEE422A4}"/>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8" name="Picture 7">
            <a:extLst>
              <a:ext uri="{FF2B5EF4-FFF2-40B4-BE49-F238E27FC236}">
                <a16:creationId xmlns:a16="http://schemas.microsoft.com/office/drawing/2014/main" id="{F673FBB1-3177-B6C2-D8E4-3D216113142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27087920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99828E37-393B-4A83-9DF9-C33835F1F65A}"/>
              </a:ext>
            </a:extLst>
          </p:cNvPr>
          <p:cNvSpPr>
            <a:spLocks noGrp="1"/>
          </p:cNvSpPr>
          <p:nvPr>
            <p:ph type="pic" sz="quarter" idx="10" hasCustomPrompt="1"/>
          </p:nvPr>
        </p:nvSpPr>
        <p:spPr>
          <a:xfrm>
            <a:off x="5451475" y="1224563"/>
            <a:ext cx="6740525" cy="3905250"/>
          </a:xfrm>
          <a:prstGeom prst="rect">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grpSp>
        <p:nvGrpSpPr>
          <p:cNvPr id="2" name="Group 1">
            <a:extLst>
              <a:ext uri="{FF2B5EF4-FFF2-40B4-BE49-F238E27FC236}">
                <a16:creationId xmlns:a16="http://schemas.microsoft.com/office/drawing/2014/main" id="{97E0B1F4-AF24-8DF5-2AE7-2C20623880BC}"/>
              </a:ext>
            </a:extLst>
          </p:cNvPr>
          <p:cNvGrpSpPr/>
          <p:nvPr userDrawn="1"/>
        </p:nvGrpSpPr>
        <p:grpSpPr>
          <a:xfrm>
            <a:off x="0" y="0"/>
            <a:ext cx="12196800" cy="6858000"/>
            <a:chOff x="0" y="0"/>
            <a:chExt cx="12196800" cy="6858000"/>
          </a:xfrm>
        </p:grpSpPr>
        <p:sp>
          <p:nvSpPr>
            <p:cNvPr id="3" name="Rectangle 2">
              <a:extLst>
                <a:ext uri="{FF2B5EF4-FFF2-40B4-BE49-F238E27FC236}">
                  <a16:creationId xmlns:a16="http://schemas.microsoft.com/office/drawing/2014/main" id="{AC4D7C39-44BA-E178-CACA-EAB8F4BB23A4}"/>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7820F8E0-5B50-624E-E349-B78F20F51948}"/>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BBFBAB9C-4BB7-0F41-C60E-D4790109F3CC}"/>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177423204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21FACDEF-6AD3-42C1-89C5-EC6DAE624D5E}"/>
              </a:ext>
            </a:extLst>
          </p:cNvPr>
          <p:cNvSpPr>
            <a:spLocks noGrp="1"/>
          </p:cNvSpPr>
          <p:nvPr>
            <p:ph type="pic" sz="quarter" idx="10" hasCustomPrompt="1"/>
          </p:nvPr>
        </p:nvSpPr>
        <p:spPr>
          <a:xfrm>
            <a:off x="5521326" y="1525394"/>
            <a:ext cx="5221288" cy="3303587"/>
          </a:xfrm>
          <a:prstGeom prst="rect">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grpSp>
        <p:nvGrpSpPr>
          <p:cNvPr id="2" name="Group 1">
            <a:extLst>
              <a:ext uri="{FF2B5EF4-FFF2-40B4-BE49-F238E27FC236}">
                <a16:creationId xmlns:a16="http://schemas.microsoft.com/office/drawing/2014/main" id="{FA37C050-9A0B-48C9-6FB4-4565FEAEC8C6}"/>
              </a:ext>
            </a:extLst>
          </p:cNvPr>
          <p:cNvGrpSpPr/>
          <p:nvPr userDrawn="1"/>
        </p:nvGrpSpPr>
        <p:grpSpPr>
          <a:xfrm>
            <a:off x="0" y="0"/>
            <a:ext cx="12196800" cy="6858000"/>
            <a:chOff x="0" y="0"/>
            <a:chExt cx="12196800" cy="6858000"/>
          </a:xfrm>
        </p:grpSpPr>
        <p:sp>
          <p:nvSpPr>
            <p:cNvPr id="3" name="Rectangle 2">
              <a:extLst>
                <a:ext uri="{FF2B5EF4-FFF2-40B4-BE49-F238E27FC236}">
                  <a16:creationId xmlns:a16="http://schemas.microsoft.com/office/drawing/2014/main" id="{F4417695-45F2-4504-4881-A685022A0789}"/>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505D61B5-F39B-EA68-9290-4B4D8A2239B8}"/>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24BB8EE9-A146-4660-D725-0419EE418A00}"/>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354998560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CBA6E84-34D4-48E3-BA0F-0FC583437239}"/>
              </a:ext>
            </a:extLst>
          </p:cNvPr>
          <p:cNvSpPr>
            <a:spLocks noGrp="1"/>
          </p:cNvSpPr>
          <p:nvPr>
            <p:ph type="pic" sz="quarter" idx="10" hasCustomPrompt="1"/>
          </p:nvPr>
        </p:nvSpPr>
        <p:spPr>
          <a:xfrm>
            <a:off x="5965825" y="1885950"/>
            <a:ext cx="4997450" cy="2740025"/>
          </a:xfrm>
          <a:prstGeom prst="rect">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grpSp>
        <p:nvGrpSpPr>
          <p:cNvPr id="2" name="Group 1">
            <a:extLst>
              <a:ext uri="{FF2B5EF4-FFF2-40B4-BE49-F238E27FC236}">
                <a16:creationId xmlns:a16="http://schemas.microsoft.com/office/drawing/2014/main" id="{FFDA035B-FEC0-4FEE-95BA-30F950F4105D}"/>
              </a:ext>
            </a:extLst>
          </p:cNvPr>
          <p:cNvGrpSpPr/>
          <p:nvPr userDrawn="1"/>
        </p:nvGrpSpPr>
        <p:grpSpPr>
          <a:xfrm>
            <a:off x="0" y="0"/>
            <a:ext cx="12196800" cy="6858000"/>
            <a:chOff x="0" y="0"/>
            <a:chExt cx="12196800" cy="6858000"/>
          </a:xfrm>
        </p:grpSpPr>
        <p:sp>
          <p:nvSpPr>
            <p:cNvPr id="3" name="Rectangle 2">
              <a:extLst>
                <a:ext uri="{FF2B5EF4-FFF2-40B4-BE49-F238E27FC236}">
                  <a16:creationId xmlns:a16="http://schemas.microsoft.com/office/drawing/2014/main" id="{8986E26B-6331-5F18-04EF-A9B78F59BDE6}"/>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A6C6E79E-3E45-5049-1530-94C6468D74F7}"/>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B8694659-6E12-89E4-FEF5-2335967AC190}"/>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216343403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FE154286-40A0-4010-8854-2025CE863876}"/>
              </a:ext>
            </a:extLst>
          </p:cNvPr>
          <p:cNvSpPr>
            <a:spLocks noGrp="1"/>
          </p:cNvSpPr>
          <p:nvPr>
            <p:ph type="pic" sz="quarter" idx="14" hasCustomPrompt="1"/>
          </p:nvPr>
        </p:nvSpPr>
        <p:spPr>
          <a:xfrm>
            <a:off x="6173008" y="605160"/>
            <a:ext cx="2297892" cy="4813962"/>
          </a:xfrm>
          <a:prstGeom prst="roundRect">
            <a:avLst>
              <a:gd name="adj" fmla="val 9733"/>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sp>
        <p:nvSpPr>
          <p:cNvPr id="9" name="Picture Placeholder 2">
            <a:extLst>
              <a:ext uri="{FF2B5EF4-FFF2-40B4-BE49-F238E27FC236}">
                <a16:creationId xmlns:a16="http://schemas.microsoft.com/office/drawing/2014/main" id="{D0D62763-8237-4B70-A6CD-AB2CFE4674BD}"/>
              </a:ext>
            </a:extLst>
          </p:cNvPr>
          <p:cNvSpPr>
            <a:spLocks noGrp="1"/>
          </p:cNvSpPr>
          <p:nvPr>
            <p:ph type="pic" sz="quarter" idx="15" hasCustomPrompt="1"/>
          </p:nvPr>
        </p:nvSpPr>
        <p:spPr>
          <a:xfrm>
            <a:off x="8836025" y="1088371"/>
            <a:ext cx="2287587" cy="4819650"/>
          </a:xfrm>
          <a:prstGeom prst="roundRect">
            <a:avLst>
              <a:gd name="adj" fmla="val 9733"/>
            </a:avLst>
          </a:prstGeom>
          <a:solidFill>
            <a:schemeClr val="bg1">
              <a:lumMod val="95000"/>
            </a:schemeClr>
          </a:solidFill>
        </p:spPr>
        <p:txBody>
          <a:bodyPr/>
          <a:lstStyle>
            <a:lvl1pPr marL="0" indent="0">
              <a:buNone/>
              <a:defRPr sz="1800" b="0" i="0">
                <a:solidFill>
                  <a:schemeClr val="bg1">
                    <a:lumMod val="50000"/>
                  </a:schemeClr>
                </a:solidFill>
                <a:latin typeface="Montserrat" pitchFamily="2" charset="77"/>
                <a:ea typeface="Open Sans" panose="020B0606030504020204" pitchFamily="34" charset="0"/>
                <a:cs typeface="Open Sans" panose="020B0606030504020204" pitchFamily="34" charset="0"/>
              </a:defRPr>
            </a:lvl1pPr>
          </a:lstStyle>
          <a:p>
            <a:r>
              <a:rPr lang="en-ID"/>
              <a:t>Image Placeholder</a:t>
            </a:r>
          </a:p>
        </p:txBody>
      </p:sp>
      <p:grpSp>
        <p:nvGrpSpPr>
          <p:cNvPr id="2" name="Group 1">
            <a:extLst>
              <a:ext uri="{FF2B5EF4-FFF2-40B4-BE49-F238E27FC236}">
                <a16:creationId xmlns:a16="http://schemas.microsoft.com/office/drawing/2014/main" id="{5AC442B6-B591-7FA1-AA25-1E35537222DD}"/>
              </a:ext>
            </a:extLst>
          </p:cNvPr>
          <p:cNvGrpSpPr/>
          <p:nvPr userDrawn="1"/>
        </p:nvGrpSpPr>
        <p:grpSpPr>
          <a:xfrm>
            <a:off x="0" y="0"/>
            <a:ext cx="12196800" cy="6858000"/>
            <a:chOff x="0" y="0"/>
            <a:chExt cx="12196800" cy="6858000"/>
          </a:xfrm>
        </p:grpSpPr>
        <p:sp>
          <p:nvSpPr>
            <p:cNvPr id="3" name="Rectangle 2">
              <a:extLst>
                <a:ext uri="{FF2B5EF4-FFF2-40B4-BE49-F238E27FC236}">
                  <a16:creationId xmlns:a16="http://schemas.microsoft.com/office/drawing/2014/main" id="{42B33502-9907-35D7-29FA-0811930D7B9D}"/>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5" name="Frame 4">
              <a:extLst>
                <a:ext uri="{FF2B5EF4-FFF2-40B4-BE49-F238E27FC236}">
                  <a16:creationId xmlns:a16="http://schemas.microsoft.com/office/drawing/2014/main" id="{39957ADA-5DEA-63A6-EF1D-8AD00C3C7CB9}"/>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6" name="Picture 5">
            <a:extLst>
              <a:ext uri="{FF2B5EF4-FFF2-40B4-BE49-F238E27FC236}">
                <a16:creationId xmlns:a16="http://schemas.microsoft.com/office/drawing/2014/main" id="{3ED915E2-691E-40D0-C0C0-5DAEE24DBA10}"/>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71268044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_Two Content">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sz="half" idx="3"/>
          </p:nvPr>
        </p:nvSpPr>
        <p:spPr>
          <a:xfrm>
            <a:off x="838200" y="1922930"/>
            <a:ext cx="10591800" cy="4208928"/>
          </a:xfrm>
          <a:prstGeom prst="round2DiagRect">
            <a:avLst>
              <a:gd name="adj1" fmla="val 0"/>
              <a:gd name="adj2" fmla="val 0"/>
            </a:avLst>
          </a:prstGeom>
        </p:spPr>
        <p:txBody>
          <a:bodyPr wrap="square" lIns="0" tIns="0" rIns="0" bIns="0">
            <a:noAutofit/>
          </a:bodyPr>
          <a:lstStyle>
            <a:lvl1pPr>
              <a:defRPr b="0" i="0">
                <a:solidFill>
                  <a:schemeClr val="bg2">
                    <a:lumMod val="75000"/>
                  </a:schemeClr>
                </a:solidFill>
                <a:latin typeface="Montserrat" pitchFamily="2" charset="77"/>
              </a:defRPr>
            </a:lvl1pPr>
          </a:lstStyle>
          <a:p>
            <a:endParaRPr/>
          </a:p>
        </p:txBody>
      </p:sp>
      <p:sp>
        <p:nvSpPr>
          <p:cNvPr id="3" name="Title 2">
            <a:extLst>
              <a:ext uri="{FF2B5EF4-FFF2-40B4-BE49-F238E27FC236}">
                <a16:creationId xmlns:a16="http://schemas.microsoft.com/office/drawing/2014/main" id="{9F47229F-6F65-DF29-43D9-7475256C490D}"/>
              </a:ext>
            </a:extLst>
          </p:cNvPr>
          <p:cNvSpPr>
            <a:spLocks noGrp="1"/>
          </p:cNvSpPr>
          <p:nvPr>
            <p:ph type="title"/>
          </p:nvPr>
        </p:nvSpPr>
        <p:spPr/>
        <p:txBody>
          <a:bodyPr/>
          <a:lstStyle>
            <a:lvl1pPr>
              <a:defRPr b="0" i="0">
                <a:solidFill>
                  <a:schemeClr val="bg2">
                    <a:lumMod val="75000"/>
                  </a:schemeClr>
                </a:solidFill>
                <a:latin typeface="Montserrat" pitchFamily="2" charset="77"/>
              </a:defRPr>
            </a:lvl1pPr>
          </a:lstStyle>
          <a:p>
            <a:r>
              <a:rPr lang="en-GB"/>
              <a:t>Click to edit Master title style</a:t>
            </a:r>
            <a:endParaRPr lang="en-IE"/>
          </a:p>
        </p:txBody>
      </p:sp>
      <p:grpSp>
        <p:nvGrpSpPr>
          <p:cNvPr id="2" name="Group 1">
            <a:extLst>
              <a:ext uri="{FF2B5EF4-FFF2-40B4-BE49-F238E27FC236}">
                <a16:creationId xmlns:a16="http://schemas.microsoft.com/office/drawing/2014/main" id="{B08E676C-4437-E226-50BC-5BBA788A7474}"/>
              </a:ext>
            </a:extLst>
          </p:cNvPr>
          <p:cNvGrpSpPr/>
          <p:nvPr userDrawn="1"/>
        </p:nvGrpSpPr>
        <p:grpSpPr>
          <a:xfrm>
            <a:off x="0" y="0"/>
            <a:ext cx="12196800" cy="6858000"/>
            <a:chOff x="0" y="0"/>
            <a:chExt cx="12196800" cy="6858000"/>
          </a:xfrm>
        </p:grpSpPr>
        <p:sp>
          <p:nvSpPr>
            <p:cNvPr id="5" name="Rectangle 4">
              <a:extLst>
                <a:ext uri="{FF2B5EF4-FFF2-40B4-BE49-F238E27FC236}">
                  <a16:creationId xmlns:a16="http://schemas.microsoft.com/office/drawing/2014/main" id="{E30EA443-8377-8C27-E128-5B7CD07CFBEC}"/>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7" name="Frame 6">
              <a:extLst>
                <a:ext uri="{FF2B5EF4-FFF2-40B4-BE49-F238E27FC236}">
                  <a16:creationId xmlns:a16="http://schemas.microsoft.com/office/drawing/2014/main" id="{20894203-A887-61EA-A1B3-BB736180556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8" name="Picture 7">
            <a:extLst>
              <a:ext uri="{FF2B5EF4-FFF2-40B4-BE49-F238E27FC236}">
                <a16:creationId xmlns:a16="http://schemas.microsoft.com/office/drawing/2014/main" id="{86A6F027-133F-06F0-A15D-BBF044509D99}"/>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305049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harts">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a:spLocks noGrp="1" noRot="1" noMove="1" noResize="1" noEditPoints="1" noAdjustHandles="1" noChangeArrowheads="1" noChangeShapeType="1"/>
          </p:cNvSpPr>
          <p:nvPr userDrawn="1"/>
        </p:nvSpPr>
        <p:spPr>
          <a:xfrm>
            <a:off x="73819" y="70597"/>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grpSp>
        <p:nvGrpSpPr>
          <p:cNvPr id="2" name="Group 1">
            <a:extLst>
              <a:ext uri="{FF2B5EF4-FFF2-40B4-BE49-F238E27FC236}">
                <a16:creationId xmlns:a16="http://schemas.microsoft.com/office/drawing/2014/main" id="{B52574CE-CE06-F92C-64D1-4B450C64EE5C}"/>
              </a:ext>
            </a:extLst>
          </p:cNvPr>
          <p:cNvGrpSpPr/>
          <p:nvPr userDrawn="1"/>
        </p:nvGrpSpPr>
        <p:grpSpPr>
          <a:xfrm>
            <a:off x="0" y="38386"/>
            <a:ext cx="12196800" cy="6858000"/>
            <a:chOff x="0" y="0"/>
            <a:chExt cx="12196800" cy="6858000"/>
          </a:xfrm>
        </p:grpSpPr>
        <p:sp>
          <p:nvSpPr>
            <p:cNvPr id="4" name="Rectangle 3">
              <a:extLst>
                <a:ext uri="{FF2B5EF4-FFF2-40B4-BE49-F238E27FC236}">
                  <a16:creationId xmlns:a16="http://schemas.microsoft.com/office/drawing/2014/main" id="{863D76DA-03BD-4284-2199-F9729E4DDF5A}"/>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B5E612B9-306C-7DDB-3CFC-7294944C61B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80147331-05C3-C505-6849-2CC8B3AC8C5B}"/>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
        <p:nvSpPr>
          <p:cNvPr id="5" name="Rectangle 9">
            <a:extLst>
              <a:ext uri="{FF2B5EF4-FFF2-40B4-BE49-F238E27FC236}">
                <a16:creationId xmlns:a16="http://schemas.microsoft.com/office/drawing/2014/main" id="{F885DEFC-323E-B42D-B829-E49A5EAAE944}"/>
              </a:ext>
            </a:extLst>
          </p:cNvPr>
          <p:cNvSpPr/>
          <p:nvPr userDrawn="1"/>
        </p:nvSpPr>
        <p:spPr>
          <a:xfrm>
            <a:off x="1116081" y="1422027"/>
            <a:ext cx="4298027" cy="3877693"/>
          </a:xfrm>
          <a:prstGeom prst="roundRect">
            <a:avLst>
              <a:gd name="adj" fmla="val 585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ontserrat" pitchFamily="2" charset="77"/>
            </a:endParaRPr>
          </a:p>
        </p:txBody>
      </p:sp>
      <p:sp>
        <p:nvSpPr>
          <p:cNvPr id="8" name="Rectangle 9">
            <a:extLst>
              <a:ext uri="{FF2B5EF4-FFF2-40B4-BE49-F238E27FC236}">
                <a16:creationId xmlns:a16="http://schemas.microsoft.com/office/drawing/2014/main" id="{AA10CF75-3D07-C684-60C9-3BF06546E00D}"/>
              </a:ext>
            </a:extLst>
          </p:cNvPr>
          <p:cNvSpPr/>
          <p:nvPr userDrawn="1"/>
        </p:nvSpPr>
        <p:spPr>
          <a:xfrm>
            <a:off x="6866419" y="1465894"/>
            <a:ext cx="4298027" cy="3877693"/>
          </a:xfrm>
          <a:prstGeom prst="roundRect">
            <a:avLst>
              <a:gd name="adj" fmla="val 585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ontserrat" pitchFamily="2" charset="77"/>
            </a:endParaRPr>
          </a:p>
        </p:txBody>
      </p:sp>
      <p:sp>
        <p:nvSpPr>
          <p:cNvPr id="43" name="Content Placeholder 42">
            <a:extLst>
              <a:ext uri="{FF2B5EF4-FFF2-40B4-BE49-F238E27FC236}">
                <a16:creationId xmlns:a16="http://schemas.microsoft.com/office/drawing/2014/main" id="{DF8E7003-9961-DC50-EA72-5EE374C6D232}"/>
              </a:ext>
            </a:extLst>
          </p:cNvPr>
          <p:cNvSpPr>
            <a:spLocks noGrp="1"/>
          </p:cNvSpPr>
          <p:nvPr>
            <p:ph sz="quarter" idx="12"/>
          </p:nvPr>
        </p:nvSpPr>
        <p:spPr>
          <a:xfrm>
            <a:off x="1252558" y="2156834"/>
            <a:ext cx="4025072" cy="3062155"/>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42">
            <a:extLst>
              <a:ext uri="{FF2B5EF4-FFF2-40B4-BE49-F238E27FC236}">
                <a16:creationId xmlns:a16="http://schemas.microsoft.com/office/drawing/2014/main" id="{E164ED7F-7845-5B03-9F45-C286065512B4}"/>
              </a:ext>
            </a:extLst>
          </p:cNvPr>
          <p:cNvSpPr>
            <a:spLocks noGrp="1"/>
          </p:cNvSpPr>
          <p:nvPr>
            <p:ph sz="quarter" idx="18"/>
          </p:nvPr>
        </p:nvSpPr>
        <p:spPr>
          <a:xfrm>
            <a:off x="7011091" y="2156834"/>
            <a:ext cx="4025072" cy="3062155"/>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3">
            <a:extLst>
              <a:ext uri="{FF2B5EF4-FFF2-40B4-BE49-F238E27FC236}">
                <a16:creationId xmlns:a16="http://schemas.microsoft.com/office/drawing/2014/main" id="{90677A84-ACBB-F80A-0760-9B60F838EC3C}"/>
              </a:ext>
            </a:extLst>
          </p:cNvPr>
          <p:cNvSpPr>
            <a:spLocks noGrp="1"/>
          </p:cNvSpPr>
          <p:nvPr>
            <p:ph type="body" sz="quarter" idx="20"/>
          </p:nvPr>
        </p:nvSpPr>
        <p:spPr>
          <a:xfrm>
            <a:off x="1212850" y="5690637"/>
            <a:ext cx="9863138" cy="492125"/>
          </a:xfrm>
          <a:prstGeom prst="rect">
            <a:avLst/>
          </a:prstGeom>
          <a:ln>
            <a:solidFill>
              <a:schemeClr val="accent4"/>
            </a:solidFill>
          </a:ln>
        </p:spPr>
        <p:txBody>
          <a:bodyPr anchor="ctr"/>
          <a:lstStyle>
            <a:lvl1pPr marL="0" indent="0" algn="ctr">
              <a:lnSpc>
                <a:spcPct val="100000"/>
              </a:lnSpc>
              <a:spcBef>
                <a:spcPts val="0"/>
              </a:spcBef>
              <a:buFont typeface="Arial" panose="020B0604020202020204" pitchFamily="34" charset="0"/>
              <a:buNone/>
              <a:defRPr sz="1400">
                <a:solidFill>
                  <a:schemeClr val="tx1"/>
                </a:solidFill>
              </a:defRPr>
            </a:lvl1pPr>
          </a:lstStyle>
          <a:p>
            <a:pPr lvl="0"/>
            <a:endParaRPr lang="en-GB"/>
          </a:p>
        </p:txBody>
      </p:sp>
      <p:sp>
        <p:nvSpPr>
          <p:cNvPr id="14" name="TextBox 13">
            <a:extLst>
              <a:ext uri="{FF2B5EF4-FFF2-40B4-BE49-F238E27FC236}">
                <a16:creationId xmlns:a16="http://schemas.microsoft.com/office/drawing/2014/main" id="{258A16F2-E8EE-35DF-2595-F18552ED2F1F}"/>
              </a:ext>
            </a:extLst>
          </p:cNvPr>
          <p:cNvSpPr txBox="1">
            <a:spLocks noChangeArrowheads="1"/>
          </p:cNvSpPr>
          <p:nvPr userDrawn="1"/>
        </p:nvSpPr>
        <p:spPr bwMode="auto">
          <a:xfrm>
            <a:off x="3092610" y="1939850"/>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15" name="TextBox 14">
            <a:extLst>
              <a:ext uri="{FF2B5EF4-FFF2-40B4-BE49-F238E27FC236}">
                <a16:creationId xmlns:a16="http://schemas.microsoft.com/office/drawing/2014/main" id="{C2FBB552-C6E0-523E-A444-867DA10F0B5D}"/>
              </a:ext>
            </a:extLst>
          </p:cNvPr>
          <p:cNvSpPr txBox="1">
            <a:spLocks noChangeArrowheads="1"/>
          </p:cNvSpPr>
          <p:nvPr userDrawn="1"/>
        </p:nvSpPr>
        <p:spPr bwMode="auto">
          <a:xfrm>
            <a:off x="8842948" y="1939850"/>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13" name="Text Placeholder 8">
            <a:extLst>
              <a:ext uri="{FF2B5EF4-FFF2-40B4-BE49-F238E27FC236}">
                <a16:creationId xmlns:a16="http://schemas.microsoft.com/office/drawing/2014/main" id="{C2415DE1-4EB5-11A6-F7B1-0C7E41C9EABD}"/>
              </a:ext>
            </a:extLst>
          </p:cNvPr>
          <p:cNvSpPr>
            <a:spLocks noGrp="1"/>
          </p:cNvSpPr>
          <p:nvPr>
            <p:ph type="body" sz="quarter" idx="21" hasCustomPrompt="1"/>
          </p:nvPr>
        </p:nvSpPr>
        <p:spPr>
          <a:xfrm>
            <a:off x="9251950" y="675238"/>
            <a:ext cx="2632075" cy="270742"/>
          </a:xfrm>
          <a:prstGeom prst="rect">
            <a:avLst/>
          </a:prstGeom>
        </p:spPr>
        <p:txBody>
          <a:bodyPr/>
          <a:lstStyle>
            <a:lvl1pPr marL="0" indent="0" algn="r">
              <a:lnSpc>
                <a:spcPct val="100000"/>
              </a:lnSpc>
              <a:spcBef>
                <a:spcPts val="0"/>
              </a:spcBef>
              <a:buFont typeface="Arial" panose="020B0604020202020204" pitchFamily="34" charset="0"/>
              <a:buNone/>
              <a:defRPr sz="1100"/>
            </a:lvl1pPr>
          </a:lstStyle>
          <a:p>
            <a:pPr lvl="0"/>
            <a:r>
              <a:rPr lang="en-US"/>
              <a:t>{</a:t>
            </a:r>
            <a:r>
              <a:rPr lang="en-US" err="1"/>
              <a:t>table_name</a:t>
            </a:r>
            <a:r>
              <a:rPr lang="en-US"/>
              <a:t>}</a:t>
            </a:r>
            <a:endParaRPr lang="en-GB"/>
          </a:p>
        </p:txBody>
      </p:sp>
      <p:sp>
        <p:nvSpPr>
          <p:cNvPr id="16" name="Text Placeholder 10">
            <a:extLst>
              <a:ext uri="{FF2B5EF4-FFF2-40B4-BE49-F238E27FC236}">
                <a16:creationId xmlns:a16="http://schemas.microsoft.com/office/drawing/2014/main" id="{0C6C7C10-2689-0244-182B-564E6037A38A}"/>
              </a:ext>
            </a:extLst>
          </p:cNvPr>
          <p:cNvSpPr>
            <a:spLocks noGrp="1"/>
          </p:cNvSpPr>
          <p:nvPr>
            <p:ph type="body" sz="quarter" idx="10" hasCustomPrompt="1"/>
          </p:nvPr>
        </p:nvSpPr>
        <p:spPr>
          <a:xfrm>
            <a:off x="74613" y="117475"/>
            <a:ext cx="9177337" cy="815975"/>
          </a:xfrm>
          <a:prstGeom prst="rect">
            <a:avLst/>
          </a:prstGeom>
        </p:spPr>
        <p:txBody>
          <a:bodyPr vert="horz" lIns="91440" tIns="45720" rIns="91440" bIns="45720" rtlCol="0" anchor="ctr">
            <a:normAutofit/>
          </a:bodyPr>
          <a:lstStyle>
            <a:lvl1pPr marL="0" indent="0">
              <a:lnSpc>
                <a:spcPct val="100000"/>
              </a:lnSpc>
              <a:buNone/>
              <a:defRPr lang="en-GB" sz="3200" b="0" i="0" baseline="0" dirty="0">
                <a:solidFill>
                  <a:schemeClr val="tx2"/>
                </a:solidFill>
                <a:latin typeface="Montserrat" pitchFamily="2" charset="77"/>
                <a:ea typeface="+mj-ea"/>
                <a:cs typeface="+mj-cs"/>
              </a:defRPr>
            </a:lvl1pPr>
          </a:lstStyle>
          <a:p>
            <a:pPr marL="228600" lvl="0" indent="-228600">
              <a:spcBef>
                <a:spcPct val="0"/>
              </a:spcBef>
            </a:pPr>
            <a:r>
              <a:rPr lang="en-US"/>
              <a:t>Slide title</a:t>
            </a:r>
            <a:endParaRPr lang="en-GB"/>
          </a:p>
        </p:txBody>
      </p:sp>
      <p:sp>
        <p:nvSpPr>
          <p:cNvPr id="19" name="Text Placeholder 49">
            <a:extLst>
              <a:ext uri="{FF2B5EF4-FFF2-40B4-BE49-F238E27FC236}">
                <a16:creationId xmlns:a16="http://schemas.microsoft.com/office/drawing/2014/main" id="{AD003EE0-5ED4-3AC8-8CEC-93D2AEE9FC68}"/>
              </a:ext>
            </a:extLst>
          </p:cNvPr>
          <p:cNvSpPr>
            <a:spLocks noGrp="1"/>
          </p:cNvSpPr>
          <p:nvPr>
            <p:ph type="body" sz="quarter" idx="17" hasCustomPrompt="1"/>
          </p:nvPr>
        </p:nvSpPr>
        <p:spPr>
          <a:xfrm>
            <a:off x="1903105" y="1637197"/>
            <a:ext cx="2723975" cy="324353"/>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Chart title</a:t>
            </a:r>
            <a:endParaRPr lang="en-GB"/>
          </a:p>
        </p:txBody>
      </p:sp>
      <p:sp>
        <p:nvSpPr>
          <p:cNvPr id="20" name="Text Placeholder 49">
            <a:extLst>
              <a:ext uri="{FF2B5EF4-FFF2-40B4-BE49-F238E27FC236}">
                <a16:creationId xmlns:a16="http://schemas.microsoft.com/office/drawing/2014/main" id="{A1773B60-E5E1-7069-5044-EFCF8D68DE23}"/>
              </a:ext>
            </a:extLst>
          </p:cNvPr>
          <p:cNvSpPr>
            <a:spLocks noGrp="1"/>
          </p:cNvSpPr>
          <p:nvPr>
            <p:ph type="body" sz="quarter" idx="22" hasCustomPrompt="1"/>
          </p:nvPr>
        </p:nvSpPr>
        <p:spPr>
          <a:xfrm>
            <a:off x="7653443" y="1637197"/>
            <a:ext cx="2723975" cy="324353"/>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Chart title</a:t>
            </a:r>
            <a:endParaRPr lang="en-GB"/>
          </a:p>
        </p:txBody>
      </p:sp>
      <p:sp>
        <p:nvSpPr>
          <p:cNvPr id="10" name="Text Placeholder 15">
            <a:extLst>
              <a:ext uri="{FF2B5EF4-FFF2-40B4-BE49-F238E27FC236}">
                <a16:creationId xmlns:a16="http://schemas.microsoft.com/office/drawing/2014/main" id="{02DD178A-8D7B-8B35-113A-C7F494568537}"/>
              </a:ext>
            </a:extLst>
          </p:cNvPr>
          <p:cNvSpPr>
            <a:spLocks noGrp="1"/>
          </p:cNvSpPr>
          <p:nvPr>
            <p:ph type="body" sz="quarter" idx="23" hasCustomPrompt="1"/>
          </p:nvPr>
        </p:nvSpPr>
        <p:spPr>
          <a:xfrm>
            <a:off x="9251950" y="391506"/>
            <a:ext cx="2632075" cy="270742"/>
          </a:xfrm>
          <a:prstGeom prst="rect">
            <a:avLst/>
          </a:prstGeom>
        </p:spPr>
        <p:txBody>
          <a:bodyPr anchor="ctr"/>
          <a:lstStyle>
            <a:lvl1pPr marL="0" indent="0" algn="r">
              <a:buFont typeface="Arial" panose="020B0604020202020204" pitchFamily="34" charset="0"/>
              <a:buNone/>
              <a:defRPr sz="1050"/>
            </a:lvl1pPr>
          </a:lstStyle>
          <a:p>
            <a:pPr lvl="0"/>
            <a:r>
              <a:rPr lang="en-US"/>
              <a:t>Base: All</a:t>
            </a:r>
          </a:p>
        </p:txBody>
      </p:sp>
    </p:spTree>
    <p:extLst>
      <p:ext uri="{BB962C8B-B14F-4D97-AF65-F5344CB8AC3E}">
        <p14:creationId xmlns:p14="http://schemas.microsoft.com/office/powerpoint/2010/main" val="2628396152"/>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0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i="0">
                <a:latin typeface="Montserrat" pitchFamily="2" charset="77"/>
              </a:defRPr>
            </a:lvl1pPr>
          </a:lstStyle>
          <a:p>
            <a:r>
              <a:rPr lang="en-US"/>
              <a:t>Click to edit Master title style</a:t>
            </a:r>
          </a:p>
        </p:txBody>
      </p:sp>
      <p:grpSp>
        <p:nvGrpSpPr>
          <p:cNvPr id="3" name="Group 2">
            <a:extLst>
              <a:ext uri="{FF2B5EF4-FFF2-40B4-BE49-F238E27FC236}">
                <a16:creationId xmlns:a16="http://schemas.microsoft.com/office/drawing/2014/main" id="{C1D00994-A96D-2C07-8B50-2CE40040F19A}"/>
              </a:ext>
            </a:extLst>
          </p:cNvPr>
          <p:cNvGrpSpPr/>
          <p:nvPr userDrawn="1"/>
        </p:nvGrpSpPr>
        <p:grpSpPr>
          <a:xfrm>
            <a:off x="0" y="0"/>
            <a:ext cx="12196800" cy="6858000"/>
            <a:chOff x="0" y="0"/>
            <a:chExt cx="12196800" cy="6858000"/>
          </a:xfrm>
        </p:grpSpPr>
        <p:sp>
          <p:nvSpPr>
            <p:cNvPr id="4" name="Rectangle 3">
              <a:extLst>
                <a:ext uri="{FF2B5EF4-FFF2-40B4-BE49-F238E27FC236}">
                  <a16:creationId xmlns:a16="http://schemas.microsoft.com/office/drawing/2014/main" id="{913AB6B2-9E16-93D9-25BC-1089C3774CCC}"/>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207D9BC4-AF34-0601-C057-0A63B63BD94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6E1BCD2F-A1B4-B597-F5D6-52A6B3E3EDD6}"/>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32571426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6096000" y="28709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b="0" i="0">
                <a:solidFill>
                  <a:schemeClr val="tx1"/>
                </a:solidFill>
                <a:latin typeface="Montserrat" pitchFamily="2" charset="77"/>
              </a:defRPr>
            </a:lvl1pPr>
          </a:lstStyle>
          <a:p>
            <a:endParaRPr lang="en-US"/>
          </a:p>
        </p:txBody>
      </p:sp>
      <p:sp>
        <p:nvSpPr>
          <p:cNvPr id="8" name="Picture Placeholder 7"/>
          <p:cNvSpPr>
            <a:spLocks noGrp="1"/>
          </p:cNvSpPr>
          <p:nvPr>
            <p:ph type="pic" sz="quarter" idx="15"/>
          </p:nvPr>
        </p:nvSpPr>
        <p:spPr>
          <a:xfrm>
            <a:off x="6096000" y="231579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b="0" i="0">
                <a:solidFill>
                  <a:schemeClr val="tx1"/>
                </a:solidFill>
                <a:latin typeface="Montserrat" pitchFamily="2" charset="77"/>
              </a:defRPr>
            </a:lvl1pPr>
          </a:lstStyle>
          <a:p>
            <a:endParaRPr lang="en-US"/>
          </a:p>
        </p:txBody>
      </p:sp>
      <p:sp>
        <p:nvSpPr>
          <p:cNvPr id="10" name="Picture Placeholder 7"/>
          <p:cNvSpPr>
            <a:spLocks noGrp="1"/>
          </p:cNvSpPr>
          <p:nvPr>
            <p:ph type="pic" sz="quarter" idx="16"/>
          </p:nvPr>
        </p:nvSpPr>
        <p:spPr>
          <a:xfrm>
            <a:off x="6096000" y="434450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b="0" i="0">
                <a:solidFill>
                  <a:schemeClr val="tx1"/>
                </a:solidFill>
                <a:latin typeface="Montserrat" pitchFamily="2" charset="77"/>
              </a:defRPr>
            </a:lvl1pPr>
          </a:lstStyle>
          <a:p>
            <a:endParaRPr lang="en-US"/>
          </a:p>
        </p:txBody>
      </p:sp>
      <p:sp>
        <p:nvSpPr>
          <p:cNvPr id="4" name="Title 1">
            <a:extLst>
              <a:ext uri="{FF2B5EF4-FFF2-40B4-BE49-F238E27FC236}">
                <a16:creationId xmlns:a16="http://schemas.microsoft.com/office/drawing/2014/main" id="{819D1A3B-078F-14D4-5CBA-81F1A082232C}"/>
              </a:ext>
            </a:extLst>
          </p:cNvPr>
          <p:cNvSpPr>
            <a:spLocks noGrp="1"/>
          </p:cNvSpPr>
          <p:nvPr>
            <p:ph type="title"/>
          </p:nvPr>
        </p:nvSpPr>
        <p:spPr>
          <a:xfrm>
            <a:off x="762000" y="457477"/>
            <a:ext cx="5073192" cy="847448"/>
          </a:xfrm>
        </p:spPr>
        <p:txBody>
          <a:bodyPr/>
          <a:lstStyle>
            <a:lvl1pPr>
              <a:defRPr sz="2400" b="0" i="0">
                <a:latin typeface="Montserrat" pitchFamily="2" charset="77"/>
              </a:defRPr>
            </a:lvl1pPr>
          </a:lstStyle>
          <a:p>
            <a:r>
              <a:rPr lang="en-US"/>
              <a:t>Click to edit Master title style</a:t>
            </a:r>
          </a:p>
        </p:txBody>
      </p:sp>
      <p:grpSp>
        <p:nvGrpSpPr>
          <p:cNvPr id="2" name="Group 1">
            <a:extLst>
              <a:ext uri="{FF2B5EF4-FFF2-40B4-BE49-F238E27FC236}">
                <a16:creationId xmlns:a16="http://schemas.microsoft.com/office/drawing/2014/main" id="{1E9E566E-B450-B8B8-CE70-A640461B1C91}"/>
              </a:ext>
            </a:extLst>
          </p:cNvPr>
          <p:cNvGrpSpPr/>
          <p:nvPr userDrawn="1"/>
        </p:nvGrpSpPr>
        <p:grpSpPr>
          <a:xfrm>
            <a:off x="0" y="0"/>
            <a:ext cx="12196800" cy="6858000"/>
            <a:chOff x="0" y="0"/>
            <a:chExt cx="12196800" cy="6858000"/>
          </a:xfrm>
        </p:grpSpPr>
        <p:sp>
          <p:nvSpPr>
            <p:cNvPr id="3" name="Rectangle 2">
              <a:extLst>
                <a:ext uri="{FF2B5EF4-FFF2-40B4-BE49-F238E27FC236}">
                  <a16:creationId xmlns:a16="http://schemas.microsoft.com/office/drawing/2014/main" id="{9EBFD1EE-2563-6324-39FC-79330AD292CF}"/>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3F944A2C-BEAF-9A72-84A1-C5D6FD5CCB8E}"/>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9" name="Picture 8">
            <a:extLst>
              <a:ext uri="{FF2B5EF4-FFF2-40B4-BE49-F238E27FC236}">
                <a16:creationId xmlns:a16="http://schemas.microsoft.com/office/drawing/2014/main" id="{AF3EF290-FA11-2DEA-FF36-FE23B2926706}"/>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26753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1000"/>
                                        <p:tgtEl>
                                          <p:spTgt spid="7"/>
                                        </p:tgtEl>
                                      </p:cBhvr>
                                    </p:animEffect>
                                  </p:childTnLst>
                                </p:cTn>
                              </p:par>
                              <p:par>
                                <p:cTn id="8" presetID="6" presetClass="emph" presetSubtype="0" accel="50000" decel="50000" autoRev="1" fill="hold" grpId="1" nodeType="withEffect">
                                  <p:stCondLst>
                                    <p:cond delay="250"/>
                                  </p:stCondLst>
                                  <p:childTnLst>
                                    <p:animScale>
                                      <p:cBhvr>
                                        <p:cTn id="9" dur="500" fill="hold"/>
                                        <p:tgtEl>
                                          <p:spTgt spid="7"/>
                                        </p:tgtEl>
                                      </p:cBhvr>
                                      <p:by x="110000" y="110000"/>
                                    </p:animScale>
                                  </p:childTnLst>
                                </p:cTn>
                              </p:par>
                              <p:par>
                                <p:cTn id="10" presetID="6" presetClass="entr" presetSubtype="32"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000"/>
                                        <p:tgtEl>
                                          <p:spTgt spid="8"/>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8"/>
                                        </p:tgtEl>
                                      </p:cBhvr>
                                      <p:by x="110000" y="110000"/>
                                    </p:animScale>
                                  </p:childTnLst>
                                </p:cTn>
                              </p:par>
                              <p:par>
                                <p:cTn id="15" presetID="6" presetClass="entr" presetSubtype="32" fill="hold" grpId="0" nodeType="withEffect">
                                  <p:stCondLst>
                                    <p:cond delay="750"/>
                                  </p:stCondLst>
                                  <p:childTnLst>
                                    <p:set>
                                      <p:cBhvr>
                                        <p:cTn id="16" dur="1" fill="hold">
                                          <p:stCondLst>
                                            <p:cond delay="0"/>
                                          </p:stCondLst>
                                        </p:cTn>
                                        <p:tgtEl>
                                          <p:spTgt spid="10"/>
                                        </p:tgtEl>
                                        <p:attrNameLst>
                                          <p:attrName>style.visibility</p:attrName>
                                        </p:attrNameLst>
                                      </p:cBhvr>
                                      <p:to>
                                        <p:strVal val="visible"/>
                                      </p:to>
                                    </p:set>
                                    <p:animEffect transition="in" filter="circle(out)">
                                      <p:cBhvr>
                                        <p:cTn id="17" dur="1000"/>
                                        <p:tgtEl>
                                          <p:spTgt spid="10"/>
                                        </p:tgtEl>
                                      </p:cBhvr>
                                    </p:animEffect>
                                  </p:childTnLst>
                                </p:cTn>
                              </p:par>
                              <p:par>
                                <p:cTn id="18" presetID="6" presetClass="emph" presetSubtype="0" accel="50000" decel="50000" autoRev="1" fill="hold" grpId="1" nodeType="withEffect">
                                  <p:stCondLst>
                                    <p:cond delay="750"/>
                                  </p:stCondLst>
                                  <p:childTnLst>
                                    <p:animScale>
                                      <p:cBhvr>
                                        <p:cTn id="19" dur="50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Blank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ECAA0D0-B257-1A49-AC78-E3056B1CD289}"/>
              </a:ext>
            </a:extLst>
          </p:cNvPr>
          <p:cNvCxnSpPr>
            <a:cxnSpLocks/>
          </p:cNvCxnSpPr>
          <p:nvPr userDrawn="1"/>
        </p:nvCxnSpPr>
        <p:spPr>
          <a:xfrm>
            <a:off x="162046" y="6392697"/>
            <a:ext cx="11747609"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F29476A5-FFC8-4057-0F4C-4AC6B4887A9D}"/>
              </a:ext>
            </a:extLst>
          </p:cNvPr>
          <p:cNvGrpSpPr/>
          <p:nvPr userDrawn="1"/>
        </p:nvGrpSpPr>
        <p:grpSpPr>
          <a:xfrm>
            <a:off x="0" y="0"/>
            <a:ext cx="12196800" cy="6858000"/>
            <a:chOff x="0" y="0"/>
            <a:chExt cx="12196800" cy="6858000"/>
          </a:xfrm>
        </p:grpSpPr>
        <p:sp>
          <p:nvSpPr>
            <p:cNvPr id="3" name="Rectangle 2">
              <a:extLst>
                <a:ext uri="{FF2B5EF4-FFF2-40B4-BE49-F238E27FC236}">
                  <a16:creationId xmlns:a16="http://schemas.microsoft.com/office/drawing/2014/main" id="{7D8449A7-9B51-05A6-1FD8-182D4BBBF306}"/>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5" name="Frame 4">
              <a:extLst>
                <a:ext uri="{FF2B5EF4-FFF2-40B4-BE49-F238E27FC236}">
                  <a16:creationId xmlns:a16="http://schemas.microsoft.com/office/drawing/2014/main" id="{AF04C2FC-E589-8DBA-0800-DAAB14D7D215}"/>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6" name="Picture 5">
            <a:extLst>
              <a:ext uri="{FF2B5EF4-FFF2-40B4-BE49-F238E27FC236}">
                <a16:creationId xmlns:a16="http://schemas.microsoft.com/office/drawing/2014/main" id="{C9F39C0D-DD40-5FD4-F442-1C5B3E0591BC}"/>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Tree>
    <p:extLst>
      <p:ext uri="{BB962C8B-B14F-4D97-AF65-F5344CB8AC3E}">
        <p14:creationId xmlns:p14="http://schemas.microsoft.com/office/powerpoint/2010/main" val="21152387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ent_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4153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wo Text Box">
    <p:spTree>
      <p:nvGrpSpPr>
        <p:cNvPr id="1" name=""/>
        <p:cNvGrpSpPr/>
        <p:nvPr/>
      </p:nvGrpSpPr>
      <p:grpSpPr>
        <a:xfrm>
          <a:off x="0" y="0"/>
          <a:ext cx="0" cy="0"/>
          <a:chOff x="0" y="0"/>
          <a:chExt cx="0" cy="0"/>
        </a:xfrm>
      </p:grpSpPr>
      <p:sp>
        <p:nvSpPr>
          <p:cNvPr id="16" name="Text Placeholder 5"/>
          <p:cNvSpPr>
            <a:spLocks noGrp="1" noChangeArrowheads="1"/>
          </p:cNvSpPr>
          <p:nvPr>
            <p:ph type="body" idx="1"/>
          </p:nvPr>
        </p:nvSpPr>
        <p:spPr>
          <a:xfrm>
            <a:off x="504267" y="1495398"/>
            <a:ext cx="5419022" cy="4533927"/>
          </a:xfrm>
          <a:prstGeom prst="rect">
            <a:avLst/>
          </a:prstGeom>
        </p:spPr>
        <p:txBody>
          <a:bodyPr>
            <a:normAutofit/>
          </a:bodyPr>
          <a:lstStyle>
            <a:lvl1pPr marL="342900" indent="-342900" algn="l" rtl="0" fontAlgn="base">
              <a:spcBef>
                <a:spcPts val="0"/>
              </a:spcBef>
              <a:spcAft>
                <a:spcPct val="0"/>
              </a:spcAft>
              <a:buClr>
                <a:srgbClr val="7030A0"/>
              </a:buClr>
              <a:buSzPct val="140000"/>
              <a:buFontTx/>
              <a:buBlip>
                <a:blip r:embed="rId2"/>
              </a:buBlip>
              <a:defRPr lang="en-US" sz="1600" b="1" kern="1200" dirty="0" smtClean="0">
                <a:solidFill>
                  <a:srgbClr val="646563"/>
                </a:solidFill>
                <a:latin typeface="Arial" pitchFamily="34" charset="0"/>
                <a:ea typeface="+mn-ea"/>
                <a:cs typeface="Arial" pitchFamily="34" charset="0"/>
              </a:defRPr>
            </a:lvl1pPr>
            <a:lvl2pPr marL="742950" indent="-285750" algn="l" rtl="0" fontAlgn="base">
              <a:spcBef>
                <a:spcPts val="0"/>
              </a:spcBef>
              <a:spcAft>
                <a:spcPct val="0"/>
              </a:spcAft>
              <a:buClr>
                <a:srgbClr val="7030A0"/>
              </a:buClr>
              <a:buSzPct val="60000"/>
              <a:buFontTx/>
              <a:buBlip>
                <a:blip r:embed="rId3"/>
              </a:buBlip>
              <a:defRPr lang="en-US" sz="1600" b="1" kern="1200" dirty="0" smtClean="0">
                <a:solidFill>
                  <a:srgbClr val="646563"/>
                </a:solidFill>
                <a:latin typeface="Arial" pitchFamily="34" charset="0"/>
                <a:ea typeface="+mn-ea"/>
                <a:cs typeface="Arial" pitchFamily="34" charset="0"/>
              </a:defRPr>
            </a:lvl2pPr>
            <a:lvl3pPr marL="1143000" indent="-228600" algn="l" rtl="0" fontAlgn="base">
              <a:spcBef>
                <a:spcPts val="0"/>
              </a:spcBef>
              <a:spcAft>
                <a:spcPct val="0"/>
              </a:spcAft>
              <a:buClr>
                <a:srgbClr val="7030A0"/>
              </a:buClr>
              <a:buSzPct val="60000"/>
              <a:buFontTx/>
              <a:buBlip>
                <a:blip r:embed="rId3"/>
              </a:buBlip>
              <a:defRPr lang="en-US" sz="1600" b="1" kern="1200" dirty="0" smtClean="0">
                <a:solidFill>
                  <a:srgbClr val="646563"/>
                </a:solidFill>
                <a:latin typeface="Arial" pitchFamily="34" charset="0"/>
                <a:ea typeface="+mn-ea"/>
                <a:cs typeface="Arial" pitchFamily="34" charset="0"/>
              </a:defRPr>
            </a:lvl3pPr>
            <a:lvl4pPr marL="1600200" indent="-228600" algn="l" rtl="0" fontAlgn="base">
              <a:spcBef>
                <a:spcPts val="0"/>
              </a:spcBef>
              <a:spcAft>
                <a:spcPct val="0"/>
              </a:spcAft>
              <a:buClr>
                <a:srgbClr val="7030A0"/>
              </a:buClr>
              <a:buSzPct val="60000"/>
              <a:buFontTx/>
              <a:buBlip>
                <a:blip r:embed="rId3"/>
              </a:buBlip>
              <a:defRPr lang="en-US" sz="1600" b="1" kern="1200" dirty="0" smtClean="0">
                <a:solidFill>
                  <a:srgbClr val="646563"/>
                </a:solidFill>
                <a:latin typeface="Arial" pitchFamily="34" charset="0"/>
                <a:ea typeface="+mn-ea"/>
                <a:cs typeface="Arial" pitchFamily="34" charset="0"/>
              </a:defRPr>
            </a:lvl4pPr>
            <a:lvl5pPr marL="2057400" indent="-228600" algn="l" rtl="0" fontAlgn="base">
              <a:spcBef>
                <a:spcPts val="0"/>
              </a:spcBef>
              <a:spcAft>
                <a:spcPct val="0"/>
              </a:spcAft>
              <a:buClr>
                <a:srgbClr val="7030A0"/>
              </a:buClr>
              <a:buFontTx/>
              <a:buBlip>
                <a:blip r:embed="rId4"/>
              </a:buBlip>
              <a:defRPr lang="en-US" sz="1800" b="1" kern="1200" dirty="0">
                <a:solidFill>
                  <a:schemeClr val="tx1"/>
                </a:solidFill>
                <a:latin typeface="Arial" pitchFamily="34"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7" name="Text Placeholder 5"/>
          <p:cNvSpPr>
            <a:spLocks noGrp="1" noChangeArrowheads="1"/>
          </p:cNvSpPr>
          <p:nvPr>
            <p:ph type="body" idx="10"/>
          </p:nvPr>
        </p:nvSpPr>
        <p:spPr>
          <a:xfrm>
            <a:off x="6244062" y="1495398"/>
            <a:ext cx="5419022" cy="4533927"/>
          </a:xfrm>
          <a:prstGeom prst="rect">
            <a:avLst/>
          </a:prstGeom>
        </p:spPr>
        <p:txBody>
          <a:bodyPr>
            <a:normAutofit/>
          </a:bodyPr>
          <a:lstStyle>
            <a:lvl1pPr marL="342900" indent="-342900" algn="l" rtl="0" fontAlgn="base">
              <a:spcBef>
                <a:spcPts val="0"/>
              </a:spcBef>
              <a:spcAft>
                <a:spcPct val="0"/>
              </a:spcAft>
              <a:buClr>
                <a:srgbClr val="7030A0"/>
              </a:buClr>
              <a:buSzPct val="140000"/>
              <a:buFontTx/>
              <a:buBlip>
                <a:blip r:embed="rId2"/>
              </a:buBlip>
              <a:defRPr lang="en-US" sz="1600" b="1" kern="1200" dirty="0" smtClean="0">
                <a:solidFill>
                  <a:srgbClr val="646563"/>
                </a:solidFill>
                <a:latin typeface="Arial" pitchFamily="34" charset="0"/>
                <a:ea typeface="+mn-ea"/>
                <a:cs typeface="Arial" pitchFamily="34" charset="0"/>
              </a:defRPr>
            </a:lvl1pPr>
            <a:lvl2pPr marL="742950" indent="-285750" algn="l" rtl="0" fontAlgn="base">
              <a:spcBef>
                <a:spcPts val="0"/>
              </a:spcBef>
              <a:spcAft>
                <a:spcPct val="0"/>
              </a:spcAft>
              <a:buClr>
                <a:srgbClr val="7030A0"/>
              </a:buClr>
              <a:buSzPct val="60000"/>
              <a:buFontTx/>
              <a:buBlip>
                <a:blip r:embed="rId3"/>
              </a:buBlip>
              <a:defRPr lang="en-US" sz="1600" b="1" kern="1200" dirty="0" smtClean="0">
                <a:solidFill>
                  <a:srgbClr val="646563"/>
                </a:solidFill>
                <a:latin typeface="Arial" pitchFamily="34" charset="0"/>
                <a:ea typeface="+mn-ea"/>
                <a:cs typeface="Arial" pitchFamily="34" charset="0"/>
              </a:defRPr>
            </a:lvl2pPr>
            <a:lvl3pPr marL="1143000" indent="-228600" algn="l" rtl="0" fontAlgn="base">
              <a:spcBef>
                <a:spcPts val="0"/>
              </a:spcBef>
              <a:spcAft>
                <a:spcPct val="0"/>
              </a:spcAft>
              <a:buClr>
                <a:srgbClr val="7030A0"/>
              </a:buClr>
              <a:buSzPct val="60000"/>
              <a:buFontTx/>
              <a:buBlip>
                <a:blip r:embed="rId3"/>
              </a:buBlip>
              <a:defRPr lang="en-US" sz="1600" b="1" kern="1200" dirty="0" smtClean="0">
                <a:solidFill>
                  <a:srgbClr val="646563"/>
                </a:solidFill>
                <a:latin typeface="Arial" pitchFamily="34" charset="0"/>
                <a:ea typeface="+mn-ea"/>
                <a:cs typeface="Arial" pitchFamily="34" charset="0"/>
              </a:defRPr>
            </a:lvl3pPr>
            <a:lvl4pPr marL="1600200" indent="-228600" algn="l" rtl="0" fontAlgn="base">
              <a:spcBef>
                <a:spcPts val="0"/>
              </a:spcBef>
              <a:spcAft>
                <a:spcPct val="0"/>
              </a:spcAft>
              <a:buClr>
                <a:srgbClr val="7030A0"/>
              </a:buClr>
              <a:buSzPct val="60000"/>
              <a:buFontTx/>
              <a:buBlip>
                <a:blip r:embed="rId3"/>
              </a:buBlip>
              <a:defRPr lang="en-US" sz="1600" b="1" kern="1200" dirty="0" smtClean="0">
                <a:solidFill>
                  <a:srgbClr val="646563"/>
                </a:solidFill>
                <a:latin typeface="Arial" pitchFamily="34" charset="0"/>
                <a:ea typeface="+mn-ea"/>
                <a:cs typeface="Arial" pitchFamily="34" charset="0"/>
              </a:defRPr>
            </a:lvl4pPr>
            <a:lvl5pPr marL="2057400" indent="-228600" algn="l" rtl="0" fontAlgn="base">
              <a:spcBef>
                <a:spcPts val="0"/>
              </a:spcBef>
              <a:spcAft>
                <a:spcPct val="0"/>
              </a:spcAft>
              <a:buClr>
                <a:srgbClr val="7030A0"/>
              </a:buClr>
              <a:buFontTx/>
              <a:buBlip>
                <a:blip r:embed="rId4"/>
              </a:buBlip>
              <a:defRPr lang="en-US" sz="1800" b="1" kern="1200" dirty="0">
                <a:solidFill>
                  <a:schemeClr val="tx1"/>
                </a:solidFill>
                <a:latin typeface="Arial" pitchFamily="34"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2" name="Slide Number Placeholder 4"/>
          <p:cNvSpPr txBox="1">
            <a:spLocks/>
          </p:cNvSpPr>
          <p:nvPr userDrawn="1"/>
        </p:nvSpPr>
        <p:spPr bwMode="auto">
          <a:xfrm>
            <a:off x="11850241" y="-872"/>
            <a:ext cx="3417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defRPr/>
            </a:pPr>
            <a:fld id="{3695E47C-866E-4B17-81F3-7DF7990373C9}" type="slidenum">
              <a:rPr lang="en-GB" sz="1000" b="0" noProof="0" smtClean="0">
                <a:solidFill>
                  <a:srgbClr val="646563"/>
                </a:solidFill>
              </a:rPr>
              <a:pPr algn="r" eaLnBrk="1" hangingPunct="1">
                <a:defRPr/>
              </a:pPr>
              <a:t>‹#›</a:t>
            </a:fld>
            <a:endParaRPr lang="en-GB" sz="1000" b="0" noProof="0">
              <a:solidFill>
                <a:srgbClr val="646563"/>
              </a:solidFill>
            </a:endParaRPr>
          </a:p>
        </p:txBody>
      </p:sp>
      <p:sp>
        <p:nvSpPr>
          <p:cNvPr id="8" name="Rectangle 4"/>
          <p:cNvSpPr>
            <a:spLocks noGrp="1" noChangeArrowheads="1"/>
          </p:cNvSpPr>
          <p:nvPr>
            <p:ph type="title"/>
          </p:nvPr>
        </p:nvSpPr>
        <p:spPr>
          <a:xfrm>
            <a:off x="0" y="136192"/>
            <a:ext cx="12192000" cy="816309"/>
          </a:xfrm>
          <a:prstGeom prst="rect">
            <a:avLst/>
          </a:prstGeom>
          <a:noFill/>
        </p:spPr>
        <p:txBody>
          <a:bodyPr anchor="ctr" anchorCtr="0">
            <a:noAutofit/>
          </a:bodyPr>
          <a:lstStyle>
            <a:lvl1pPr marL="0" indent="0" algn="ctr">
              <a:tabLst/>
              <a:defRPr sz="2600" b="1" baseline="0">
                <a:solidFill>
                  <a:schemeClr val="bg1">
                    <a:lumMod val="50000"/>
                  </a:schemeClr>
                </a:solidFill>
                <a:latin typeface="Arial" pitchFamily="34" charset="0"/>
                <a:cs typeface="Arial" pitchFamily="34" charset="0"/>
              </a:defRPr>
            </a:lvl1pPr>
          </a:lstStyle>
          <a:p>
            <a:r>
              <a:rPr lang="en-US" noProof="0"/>
              <a:t>Click to edit Master title style</a:t>
            </a:r>
            <a:endParaRPr lang="en-GB" noProof="0"/>
          </a:p>
        </p:txBody>
      </p:sp>
    </p:spTree>
    <p:extLst>
      <p:ext uri="{BB962C8B-B14F-4D97-AF65-F5344CB8AC3E}">
        <p14:creationId xmlns:p14="http://schemas.microsoft.com/office/powerpoint/2010/main" val="23732822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Half Text Box Right">
    <p:spTree>
      <p:nvGrpSpPr>
        <p:cNvPr id="1" name=""/>
        <p:cNvGrpSpPr/>
        <p:nvPr/>
      </p:nvGrpSpPr>
      <p:grpSpPr>
        <a:xfrm>
          <a:off x="0" y="0"/>
          <a:ext cx="0" cy="0"/>
          <a:chOff x="0" y="0"/>
          <a:chExt cx="0" cy="0"/>
        </a:xfrm>
      </p:grpSpPr>
      <p:sp>
        <p:nvSpPr>
          <p:cNvPr id="8" name="Text Placeholder 5"/>
          <p:cNvSpPr>
            <a:spLocks noGrp="1" noChangeArrowheads="1"/>
          </p:cNvSpPr>
          <p:nvPr>
            <p:ph type="body" idx="10"/>
          </p:nvPr>
        </p:nvSpPr>
        <p:spPr>
          <a:xfrm>
            <a:off x="6089950" y="1492829"/>
            <a:ext cx="5792413" cy="4546021"/>
          </a:xfrm>
          <a:prstGeom prst="rect">
            <a:avLst/>
          </a:prstGeom>
        </p:spPr>
        <p:txBody>
          <a:bodyPr>
            <a:normAutofit/>
          </a:bodyPr>
          <a:lstStyle>
            <a:lvl1pPr marL="342900" indent="-342900" algn="l" rtl="0" fontAlgn="base">
              <a:spcBef>
                <a:spcPts val="0"/>
              </a:spcBef>
              <a:spcAft>
                <a:spcPct val="0"/>
              </a:spcAft>
              <a:buClr>
                <a:srgbClr val="7030A0"/>
              </a:buClr>
              <a:buSzPct val="140000"/>
              <a:buFontTx/>
              <a:buBlip>
                <a:blip r:embed="rId2"/>
              </a:buBlip>
              <a:defRPr lang="en-US" sz="1600" b="1" kern="1200" dirty="0" smtClean="0">
                <a:solidFill>
                  <a:srgbClr val="646563"/>
                </a:solidFill>
                <a:latin typeface="Arial" pitchFamily="34" charset="0"/>
                <a:ea typeface="+mn-ea"/>
                <a:cs typeface="Arial" pitchFamily="34" charset="0"/>
              </a:defRPr>
            </a:lvl1pPr>
            <a:lvl2pPr marL="742950" indent="-285750" algn="l" rtl="0" fontAlgn="base">
              <a:spcBef>
                <a:spcPts val="0"/>
              </a:spcBef>
              <a:spcAft>
                <a:spcPct val="0"/>
              </a:spcAft>
              <a:buClr>
                <a:srgbClr val="7030A0"/>
              </a:buClr>
              <a:buSzPct val="60000"/>
              <a:buFontTx/>
              <a:buBlip>
                <a:blip r:embed="rId3"/>
              </a:buBlip>
              <a:defRPr lang="en-US" sz="1600" b="1" kern="1200" dirty="0" smtClean="0">
                <a:solidFill>
                  <a:srgbClr val="646563"/>
                </a:solidFill>
                <a:latin typeface="Arial" pitchFamily="34" charset="0"/>
                <a:ea typeface="+mn-ea"/>
                <a:cs typeface="Arial" pitchFamily="34" charset="0"/>
              </a:defRPr>
            </a:lvl2pPr>
            <a:lvl3pPr marL="1143000" indent="-228600" algn="l" rtl="0" fontAlgn="base">
              <a:spcBef>
                <a:spcPts val="0"/>
              </a:spcBef>
              <a:spcAft>
                <a:spcPct val="0"/>
              </a:spcAft>
              <a:buClr>
                <a:srgbClr val="7030A0"/>
              </a:buClr>
              <a:buSzPct val="60000"/>
              <a:buFontTx/>
              <a:buBlip>
                <a:blip r:embed="rId3"/>
              </a:buBlip>
              <a:defRPr lang="en-US" sz="1600" b="1" kern="1200" dirty="0" smtClean="0">
                <a:solidFill>
                  <a:srgbClr val="646563"/>
                </a:solidFill>
                <a:latin typeface="Arial" pitchFamily="34" charset="0"/>
                <a:ea typeface="+mn-ea"/>
                <a:cs typeface="Arial" pitchFamily="34" charset="0"/>
              </a:defRPr>
            </a:lvl3pPr>
            <a:lvl4pPr marL="1600200" indent="-228600" algn="l" rtl="0" fontAlgn="base">
              <a:spcBef>
                <a:spcPts val="0"/>
              </a:spcBef>
              <a:spcAft>
                <a:spcPct val="0"/>
              </a:spcAft>
              <a:buClr>
                <a:srgbClr val="7030A0"/>
              </a:buClr>
              <a:buSzPct val="60000"/>
              <a:buFontTx/>
              <a:buBlip>
                <a:blip r:embed="rId3"/>
              </a:buBlip>
              <a:defRPr lang="en-US" sz="1600" b="1" kern="1200" dirty="0" smtClean="0">
                <a:solidFill>
                  <a:srgbClr val="646563"/>
                </a:solidFill>
                <a:latin typeface="Arial" pitchFamily="34" charset="0"/>
                <a:ea typeface="+mn-ea"/>
                <a:cs typeface="Arial" pitchFamily="34" charset="0"/>
              </a:defRPr>
            </a:lvl4pPr>
            <a:lvl5pPr marL="2057400" indent="-228600" algn="l" rtl="0" fontAlgn="base">
              <a:spcBef>
                <a:spcPts val="0"/>
              </a:spcBef>
              <a:spcAft>
                <a:spcPct val="0"/>
              </a:spcAft>
              <a:buClr>
                <a:srgbClr val="7030A0"/>
              </a:buClr>
              <a:buFontTx/>
              <a:buBlip>
                <a:blip r:embed="rId4"/>
              </a:buBlip>
              <a:defRPr lang="en-US" sz="1800" b="1" kern="1200" dirty="0">
                <a:solidFill>
                  <a:schemeClr val="tx1"/>
                </a:solidFill>
                <a:latin typeface="Arial" pitchFamily="34"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2" name="Slide Number Placeholder 4"/>
          <p:cNvSpPr txBox="1">
            <a:spLocks/>
          </p:cNvSpPr>
          <p:nvPr userDrawn="1"/>
        </p:nvSpPr>
        <p:spPr bwMode="auto">
          <a:xfrm>
            <a:off x="11850241" y="-872"/>
            <a:ext cx="3417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defRPr/>
            </a:pPr>
            <a:fld id="{3695E47C-866E-4B17-81F3-7DF7990373C9}" type="slidenum">
              <a:rPr lang="en-GB" sz="1000" b="0" noProof="0" smtClean="0">
                <a:solidFill>
                  <a:srgbClr val="646563"/>
                </a:solidFill>
              </a:rPr>
              <a:pPr algn="r" eaLnBrk="1" hangingPunct="1">
                <a:defRPr/>
              </a:pPr>
              <a:t>‹#›</a:t>
            </a:fld>
            <a:endParaRPr lang="en-GB" sz="1000" b="0" noProof="0">
              <a:solidFill>
                <a:srgbClr val="646563"/>
              </a:solidFill>
            </a:endParaRPr>
          </a:p>
        </p:txBody>
      </p:sp>
      <p:sp>
        <p:nvSpPr>
          <p:cNvPr id="7" name="Rectangle 4"/>
          <p:cNvSpPr>
            <a:spLocks noGrp="1" noChangeArrowheads="1"/>
          </p:cNvSpPr>
          <p:nvPr>
            <p:ph type="title"/>
          </p:nvPr>
        </p:nvSpPr>
        <p:spPr>
          <a:xfrm>
            <a:off x="0" y="136192"/>
            <a:ext cx="12192000" cy="816309"/>
          </a:xfrm>
          <a:prstGeom prst="rect">
            <a:avLst/>
          </a:prstGeom>
          <a:noFill/>
        </p:spPr>
        <p:txBody>
          <a:bodyPr anchor="ctr" anchorCtr="0">
            <a:noAutofit/>
          </a:bodyPr>
          <a:lstStyle>
            <a:lvl1pPr marL="0" indent="0" algn="ctr">
              <a:tabLst/>
              <a:defRPr sz="2600" b="1" baseline="0">
                <a:solidFill>
                  <a:schemeClr val="bg1">
                    <a:lumMod val="50000"/>
                  </a:schemeClr>
                </a:solidFill>
                <a:latin typeface="Arial" pitchFamily="34" charset="0"/>
                <a:cs typeface="Arial" pitchFamily="34" charset="0"/>
              </a:defRPr>
            </a:lvl1pPr>
          </a:lstStyle>
          <a:p>
            <a:r>
              <a:rPr lang="en-US" noProof="0"/>
              <a:t>Click to edit Master title style</a:t>
            </a:r>
            <a:endParaRPr lang="en-GB" noProof="0"/>
          </a:p>
        </p:txBody>
      </p:sp>
    </p:spTree>
    <p:extLst>
      <p:ext uri="{BB962C8B-B14F-4D97-AF65-F5344CB8AC3E}">
        <p14:creationId xmlns:p14="http://schemas.microsoft.com/office/powerpoint/2010/main" val="18316137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One Text Box">
    <p:spTree>
      <p:nvGrpSpPr>
        <p:cNvPr id="1" name=""/>
        <p:cNvGrpSpPr/>
        <p:nvPr/>
      </p:nvGrpSpPr>
      <p:grpSpPr>
        <a:xfrm>
          <a:off x="0" y="0"/>
          <a:ext cx="0" cy="0"/>
          <a:chOff x="0" y="0"/>
          <a:chExt cx="0" cy="0"/>
        </a:xfrm>
      </p:grpSpPr>
      <p:sp>
        <p:nvSpPr>
          <p:cNvPr id="14" name="Text Placeholder 5"/>
          <p:cNvSpPr>
            <a:spLocks noGrp="1" noChangeArrowheads="1"/>
          </p:cNvSpPr>
          <p:nvPr>
            <p:ph type="body" idx="10"/>
          </p:nvPr>
        </p:nvSpPr>
        <p:spPr>
          <a:xfrm>
            <a:off x="1058176" y="1491709"/>
            <a:ext cx="10075649" cy="4547141"/>
          </a:xfrm>
          <a:prstGeom prst="rect">
            <a:avLst/>
          </a:prstGeom>
        </p:spPr>
        <p:txBody>
          <a:bodyPr>
            <a:normAutofit/>
          </a:bodyPr>
          <a:lstStyle>
            <a:lvl1pPr marL="342900" indent="-342900" algn="l" rtl="0" fontAlgn="base">
              <a:spcBef>
                <a:spcPts val="0"/>
              </a:spcBef>
              <a:spcAft>
                <a:spcPct val="0"/>
              </a:spcAft>
              <a:buClr>
                <a:srgbClr val="7030A0"/>
              </a:buClr>
              <a:buSzPct val="140000"/>
              <a:buFontTx/>
              <a:buBlip>
                <a:blip r:embed="rId2"/>
              </a:buBlip>
              <a:defRPr lang="en-US" sz="1600" b="1" kern="1200" dirty="0" smtClean="0">
                <a:solidFill>
                  <a:srgbClr val="646563"/>
                </a:solidFill>
                <a:latin typeface="Arial" pitchFamily="34" charset="0"/>
                <a:ea typeface="+mn-ea"/>
                <a:cs typeface="Arial" pitchFamily="34" charset="0"/>
              </a:defRPr>
            </a:lvl1pPr>
            <a:lvl2pPr marL="742950" indent="-285750" algn="l" rtl="0" fontAlgn="base">
              <a:spcBef>
                <a:spcPts val="0"/>
              </a:spcBef>
              <a:spcAft>
                <a:spcPct val="0"/>
              </a:spcAft>
              <a:buClr>
                <a:srgbClr val="7030A0"/>
              </a:buClr>
              <a:buSzPct val="60000"/>
              <a:buFontTx/>
              <a:buBlip>
                <a:blip r:embed="rId3"/>
              </a:buBlip>
              <a:defRPr lang="en-US" sz="1600" b="1" kern="1200" dirty="0" smtClean="0">
                <a:solidFill>
                  <a:srgbClr val="646563"/>
                </a:solidFill>
                <a:latin typeface="Arial" pitchFamily="34" charset="0"/>
                <a:ea typeface="+mn-ea"/>
                <a:cs typeface="Arial" pitchFamily="34" charset="0"/>
              </a:defRPr>
            </a:lvl2pPr>
            <a:lvl3pPr marL="1143000" indent="-228600" algn="l" rtl="0" fontAlgn="base">
              <a:spcBef>
                <a:spcPts val="0"/>
              </a:spcBef>
              <a:spcAft>
                <a:spcPct val="0"/>
              </a:spcAft>
              <a:buClr>
                <a:srgbClr val="7030A0"/>
              </a:buClr>
              <a:buSzPct val="60000"/>
              <a:buFontTx/>
              <a:buBlip>
                <a:blip r:embed="rId3"/>
              </a:buBlip>
              <a:defRPr lang="en-US" sz="1600" b="1" kern="1200" dirty="0" smtClean="0">
                <a:solidFill>
                  <a:srgbClr val="646563"/>
                </a:solidFill>
                <a:latin typeface="Arial" pitchFamily="34" charset="0"/>
                <a:ea typeface="+mn-ea"/>
                <a:cs typeface="Arial" pitchFamily="34" charset="0"/>
              </a:defRPr>
            </a:lvl3pPr>
            <a:lvl4pPr marL="1600200" indent="-228600" algn="l" rtl="0" fontAlgn="base">
              <a:spcBef>
                <a:spcPts val="0"/>
              </a:spcBef>
              <a:spcAft>
                <a:spcPct val="0"/>
              </a:spcAft>
              <a:buClr>
                <a:srgbClr val="7030A0"/>
              </a:buClr>
              <a:buSzPct val="60000"/>
              <a:buFontTx/>
              <a:buBlip>
                <a:blip r:embed="rId3"/>
              </a:buBlip>
              <a:defRPr lang="en-US" sz="1600" b="1" kern="1200" dirty="0" smtClean="0">
                <a:solidFill>
                  <a:srgbClr val="646563"/>
                </a:solidFill>
                <a:latin typeface="Arial" pitchFamily="34" charset="0"/>
                <a:ea typeface="+mn-ea"/>
                <a:cs typeface="Arial" pitchFamily="34" charset="0"/>
              </a:defRPr>
            </a:lvl4pPr>
            <a:lvl5pPr marL="2057400" indent="-228600" algn="l" rtl="0" fontAlgn="base">
              <a:spcBef>
                <a:spcPts val="0"/>
              </a:spcBef>
              <a:spcAft>
                <a:spcPct val="0"/>
              </a:spcAft>
              <a:buClr>
                <a:srgbClr val="7030A0"/>
              </a:buClr>
              <a:buFontTx/>
              <a:buBlip>
                <a:blip r:embed="rId4"/>
              </a:buBlip>
              <a:defRPr lang="en-US" sz="1800" b="1" kern="1200" dirty="0">
                <a:solidFill>
                  <a:schemeClr val="tx1"/>
                </a:solidFill>
                <a:latin typeface="Arial" pitchFamily="34"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0" name="Slide Number Placeholder 4"/>
          <p:cNvSpPr txBox="1">
            <a:spLocks/>
          </p:cNvSpPr>
          <p:nvPr userDrawn="1"/>
        </p:nvSpPr>
        <p:spPr bwMode="auto">
          <a:xfrm>
            <a:off x="11850241" y="-872"/>
            <a:ext cx="3417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defRPr/>
            </a:pPr>
            <a:fld id="{3695E47C-866E-4B17-81F3-7DF7990373C9}" type="slidenum">
              <a:rPr lang="en-GB" sz="1000" b="0" noProof="0" smtClean="0">
                <a:solidFill>
                  <a:srgbClr val="646563"/>
                </a:solidFill>
              </a:rPr>
              <a:pPr algn="r" eaLnBrk="1" hangingPunct="1">
                <a:defRPr/>
              </a:pPr>
              <a:t>‹#›</a:t>
            </a:fld>
            <a:endParaRPr lang="en-GB" sz="1000" b="0" noProof="0">
              <a:solidFill>
                <a:srgbClr val="646563"/>
              </a:solidFill>
            </a:endParaRPr>
          </a:p>
        </p:txBody>
      </p:sp>
      <p:sp>
        <p:nvSpPr>
          <p:cNvPr id="7" name="Rectangle 4"/>
          <p:cNvSpPr>
            <a:spLocks noGrp="1" noChangeArrowheads="1"/>
          </p:cNvSpPr>
          <p:nvPr>
            <p:ph type="title"/>
          </p:nvPr>
        </p:nvSpPr>
        <p:spPr>
          <a:xfrm>
            <a:off x="0" y="136192"/>
            <a:ext cx="12192000" cy="816309"/>
          </a:xfrm>
          <a:prstGeom prst="rect">
            <a:avLst/>
          </a:prstGeom>
          <a:noFill/>
        </p:spPr>
        <p:txBody>
          <a:bodyPr anchor="ctr" anchorCtr="0">
            <a:noAutofit/>
          </a:bodyPr>
          <a:lstStyle>
            <a:lvl1pPr marL="0" indent="0" algn="ctr">
              <a:tabLst/>
              <a:defRPr sz="2600" b="1" baseline="0">
                <a:solidFill>
                  <a:schemeClr val="bg1">
                    <a:lumMod val="50000"/>
                  </a:schemeClr>
                </a:solidFill>
                <a:latin typeface="Arial" pitchFamily="34" charset="0"/>
                <a:cs typeface="Arial" pitchFamily="34" charset="0"/>
              </a:defRPr>
            </a:lvl1pPr>
          </a:lstStyle>
          <a:p>
            <a:r>
              <a:rPr lang="en-US" noProof="0"/>
              <a:t>Click to edit Master title style</a:t>
            </a:r>
            <a:endParaRPr lang="en-GB" noProof="0"/>
          </a:p>
        </p:txBody>
      </p:sp>
    </p:spTree>
    <p:extLst>
      <p:ext uri="{BB962C8B-B14F-4D97-AF65-F5344CB8AC3E}">
        <p14:creationId xmlns:p14="http://schemas.microsoft.com/office/powerpoint/2010/main" val="9104787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AD3D478-E0A1-40F9-8892-B412C88C68C6}"/>
              </a:ext>
            </a:extLst>
          </p:cNvPr>
          <p:cNvCxnSpPr>
            <a:cxnSpLocks/>
          </p:cNvCxnSpPr>
          <p:nvPr userDrawn="1"/>
        </p:nvCxnSpPr>
        <p:spPr>
          <a:xfrm>
            <a:off x="7953375" y="2695575"/>
            <a:ext cx="3895725" cy="0"/>
          </a:xfrm>
          <a:prstGeom prst="line">
            <a:avLst/>
          </a:prstGeom>
        </p:spPr>
        <p:style>
          <a:lnRef idx="2">
            <a:schemeClr val="dk1"/>
          </a:lnRef>
          <a:fillRef idx="0">
            <a:schemeClr val="dk1"/>
          </a:fillRef>
          <a:effectRef idx="1">
            <a:schemeClr val="dk1"/>
          </a:effectRef>
          <a:fontRef idx="minor">
            <a:schemeClr val="tx1"/>
          </a:fontRef>
        </p:style>
      </p:cxnSp>
      <p:sp>
        <p:nvSpPr>
          <p:cNvPr id="3" name="Title 3">
            <a:extLst>
              <a:ext uri="{FF2B5EF4-FFF2-40B4-BE49-F238E27FC236}">
                <a16:creationId xmlns:a16="http://schemas.microsoft.com/office/drawing/2014/main" id="{22B17C2B-3110-4111-B797-1F957AE3BBDE}"/>
              </a:ext>
            </a:extLst>
          </p:cNvPr>
          <p:cNvSpPr txBox="1">
            <a:spLocks/>
          </p:cNvSpPr>
          <p:nvPr userDrawn="1"/>
        </p:nvSpPr>
        <p:spPr>
          <a:xfrm>
            <a:off x="6500448" y="2719144"/>
            <a:ext cx="5348652" cy="2375376"/>
          </a:xfrm>
          <a:prstGeom prst="rect">
            <a:avLst/>
          </a:prstGeom>
        </p:spPr>
        <p:txBody>
          <a:bodyPr>
            <a:normAutofit/>
          </a:bodyPr>
          <a:lstStyle>
            <a:lvl1pPr algn="ctr" rtl="0" eaLnBrk="1" fontAlgn="base" hangingPunct="1">
              <a:spcBef>
                <a:spcPct val="0"/>
              </a:spcBef>
              <a:spcAft>
                <a:spcPct val="0"/>
              </a:spcAft>
              <a:defRPr sz="4400" kern="1200">
                <a:solidFill>
                  <a:schemeClr val="tx1"/>
                </a:solidFill>
                <a:latin typeface="Arial" pitchFamily="34" charset="0"/>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endParaRPr lang="en-IE" sz="3600" b="0"/>
          </a:p>
        </p:txBody>
      </p:sp>
    </p:spTree>
    <p:extLst>
      <p:ext uri="{BB962C8B-B14F-4D97-AF65-F5344CB8AC3E}">
        <p14:creationId xmlns:p14="http://schemas.microsoft.com/office/powerpoint/2010/main" val="1466103594"/>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7CC0FC7-DA41-4B32-865B-0BECCA516DFE}"/>
              </a:ext>
            </a:extLst>
          </p:cNvPr>
          <p:cNvSpPr>
            <a:spLocks noGrp="1"/>
          </p:cNvSpPr>
          <p:nvPr>
            <p:ph type="pic" sz="quarter" idx="10"/>
          </p:nvPr>
        </p:nvSpPr>
        <p:spPr>
          <a:xfrm>
            <a:off x="6200775" y="1257300"/>
            <a:ext cx="4546600" cy="4546600"/>
          </a:xfrm>
          <a:custGeom>
            <a:avLst/>
            <a:gdLst>
              <a:gd name="connsiteX0" fmla="*/ 2273300 w 4546600"/>
              <a:gd name="connsiteY0" fmla="*/ 882650 h 4546600"/>
              <a:gd name="connsiteX1" fmla="*/ 882650 w 4546600"/>
              <a:gd name="connsiteY1" fmla="*/ 2273300 h 4546600"/>
              <a:gd name="connsiteX2" fmla="*/ 2273300 w 4546600"/>
              <a:gd name="connsiteY2" fmla="*/ 3663950 h 4546600"/>
              <a:gd name="connsiteX3" fmla="*/ 3663950 w 4546600"/>
              <a:gd name="connsiteY3" fmla="*/ 2273300 h 4546600"/>
              <a:gd name="connsiteX4" fmla="*/ 2273300 w 4546600"/>
              <a:gd name="connsiteY4" fmla="*/ 882650 h 4546600"/>
              <a:gd name="connsiteX5" fmla="*/ 2273300 w 4546600"/>
              <a:gd name="connsiteY5" fmla="*/ 0 h 4546600"/>
              <a:gd name="connsiteX6" fmla="*/ 4546600 w 4546600"/>
              <a:gd name="connsiteY6" fmla="*/ 2273300 h 4546600"/>
              <a:gd name="connsiteX7" fmla="*/ 2273300 w 4546600"/>
              <a:gd name="connsiteY7" fmla="*/ 4546600 h 4546600"/>
              <a:gd name="connsiteX8" fmla="*/ 0 w 4546600"/>
              <a:gd name="connsiteY8" fmla="*/ 2273300 h 4546600"/>
              <a:gd name="connsiteX9" fmla="*/ 2273300 w 4546600"/>
              <a:gd name="connsiteY9" fmla="*/ 0 h 45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6600" h="4546600">
                <a:moveTo>
                  <a:pt x="2273300" y="882650"/>
                </a:moveTo>
                <a:cubicBezTo>
                  <a:pt x="1505265" y="882650"/>
                  <a:pt x="882650" y="1505265"/>
                  <a:pt x="882650" y="2273300"/>
                </a:cubicBezTo>
                <a:cubicBezTo>
                  <a:pt x="882650" y="3041335"/>
                  <a:pt x="1505265" y="3663950"/>
                  <a:pt x="2273300" y="3663950"/>
                </a:cubicBezTo>
                <a:cubicBezTo>
                  <a:pt x="3041335" y="3663950"/>
                  <a:pt x="3663950" y="3041335"/>
                  <a:pt x="3663950" y="2273300"/>
                </a:cubicBezTo>
                <a:cubicBezTo>
                  <a:pt x="3663950" y="1505265"/>
                  <a:pt x="3041335" y="882650"/>
                  <a:pt x="2273300" y="882650"/>
                </a:cubicBezTo>
                <a:close/>
                <a:moveTo>
                  <a:pt x="2273300" y="0"/>
                </a:moveTo>
                <a:cubicBezTo>
                  <a:pt x="3528809" y="0"/>
                  <a:pt x="4546600" y="1017791"/>
                  <a:pt x="4546600" y="2273300"/>
                </a:cubicBezTo>
                <a:cubicBezTo>
                  <a:pt x="4546600" y="3528809"/>
                  <a:pt x="3528809" y="4546600"/>
                  <a:pt x="2273300" y="4546600"/>
                </a:cubicBezTo>
                <a:cubicBezTo>
                  <a:pt x="1017792" y="4546600"/>
                  <a:pt x="0" y="3528809"/>
                  <a:pt x="0" y="2273300"/>
                </a:cubicBezTo>
                <a:cubicBezTo>
                  <a:pt x="0" y="1017791"/>
                  <a:pt x="1017792" y="0"/>
                  <a:pt x="2273300" y="0"/>
                </a:cubicBezTo>
                <a:close/>
              </a:path>
            </a:pathLst>
          </a:custGeom>
          <a:solidFill>
            <a:schemeClr val="bg1">
              <a:alpha val="20000"/>
            </a:schemeClr>
          </a:solidFill>
          <a:effectLst>
            <a:outerShdw blurRad="596900" sx="102000" sy="102000" algn="ctr" rotWithShape="0">
              <a:prstClr val="black">
                <a:alpha val="9000"/>
              </a:prstClr>
            </a:outerShdw>
          </a:effectLst>
        </p:spPr>
        <p:txBody>
          <a:bodyPr wrap="square" anchor="ctr">
            <a:noAutofit/>
          </a:bodyPr>
          <a:lstStyle>
            <a:lvl1pPr>
              <a:defRPr lang="en-ID" sz="1200" b="0" i="0">
                <a:solidFill>
                  <a:schemeClr val="bg1"/>
                </a:solidFill>
                <a:latin typeface="Montserrat" pitchFamily="2" charset="77"/>
              </a:defRPr>
            </a:lvl1pPr>
          </a:lstStyle>
          <a:p>
            <a:pPr marL="0" lvl="0" indent="0" algn="ctr">
              <a:buNone/>
            </a:pPr>
            <a:endParaRPr lang="en-ID"/>
          </a:p>
        </p:txBody>
      </p:sp>
    </p:spTree>
    <p:extLst>
      <p:ext uri="{BB962C8B-B14F-4D97-AF65-F5344CB8AC3E}">
        <p14:creationId xmlns:p14="http://schemas.microsoft.com/office/powerpoint/2010/main" val="49096508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66FD243-D53C-4E33-AE69-BE63DB1C92CD}"/>
              </a:ext>
            </a:extLst>
          </p:cNvPr>
          <p:cNvSpPr>
            <a:spLocks noGrp="1"/>
          </p:cNvSpPr>
          <p:nvPr>
            <p:ph type="pic" sz="quarter" idx="10"/>
          </p:nvPr>
        </p:nvSpPr>
        <p:spPr>
          <a:xfrm>
            <a:off x="3276600" y="2146300"/>
            <a:ext cx="5803900" cy="4711700"/>
          </a:xfrm>
          <a:custGeom>
            <a:avLst/>
            <a:gdLst>
              <a:gd name="connsiteX0" fmla="*/ 0 w 5803900"/>
              <a:gd name="connsiteY0" fmla="*/ 0 h 4711700"/>
              <a:gd name="connsiteX1" fmla="*/ 5803900 w 5803900"/>
              <a:gd name="connsiteY1" fmla="*/ 0 h 4711700"/>
              <a:gd name="connsiteX2" fmla="*/ 5803900 w 5803900"/>
              <a:gd name="connsiteY2" fmla="*/ 4711700 h 4711700"/>
              <a:gd name="connsiteX3" fmla="*/ 0 w 5803900"/>
              <a:gd name="connsiteY3" fmla="*/ 4711700 h 4711700"/>
            </a:gdLst>
            <a:ahLst/>
            <a:cxnLst>
              <a:cxn ang="0">
                <a:pos x="connsiteX0" y="connsiteY0"/>
              </a:cxn>
              <a:cxn ang="0">
                <a:pos x="connsiteX1" y="connsiteY1"/>
              </a:cxn>
              <a:cxn ang="0">
                <a:pos x="connsiteX2" y="connsiteY2"/>
              </a:cxn>
              <a:cxn ang="0">
                <a:pos x="connsiteX3" y="connsiteY3"/>
              </a:cxn>
            </a:cxnLst>
            <a:rect l="l" t="t" r="r" b="b"/>
            <a:pathLst>
              <a:path w="5803900" h="4711700">
                <a:moveTo>
                  <a:pt x="0" y="0"/>
                </a:moveTo>
                <a:lnTo>
                  <a:pt x="5803900" y="0"/>
                </a:lnTo>
                <a:lnTo>
                  <a:pt x="5803900" y="4711700"/>
                </a:lnTo>
                <a:lnTo>
                  <a:pt x="0" y="4711700"/>
                </a:lnTo>
                <a:close/>
              </a:path>
            </a:pathLst>
          </a:custGeom>
          <a:solidFill>
            <a:schemeClr val="bg1">
              <a:lumMod val="65000"/>
              <a:alpha val="0"/>
            </a:schemeClr>
          </a:solidFill>
          <a:effectLst>
            <a:outerShdw blurRad="850900" dist="533400" dir="5400000" sx="92000" sy="92000" algn="t" rotWithShape="0">
              <a:prstClr val="black">
                <a:alpha val="11000"/>
              </a:prstClr>
            </a:outerShdw>
          </a:effectLst>
        </p:spPr>
        <p:txBody>
          <a:bodyPr wrap="square" anchor="ctr">
            <a:noAutofit/>
          </a:bodyPr>
          <a:lstStyle>
            <a:lvl1pPr>
              <a:defRPr lang="en-ID" sz="1200" b="0" i="0">
                <a:solidFill>
                  <a:schemeClr val="bg1">
                    <a:lumMod val="65000"/>
                  </a:schemeClr>
                </a:solidFill>
                <a:latin typeface="Montserrat" pitchFamily="2" charset="77"/>
              </a:defRPr>
            </a:lvl1pPr>
          </a:lstStyle>
          <a:p>
            <a:pPr marL="0" lvl="0" indent="0" algn="ctr">
              <a:buNone/>
            </a:pPr>
            <a:endParaRPr lang="en-ID"/>
          </a:p>
        </p:txBody>
      </p:sp>
    </p:spTree>
    <p:extLst>
      <p:ext uri="{BB962C8B-B14F-4D97-AF65-F5344CB8AC3E}">
        <p14:creationId xmlns:p14="http://schemas.microsoft.com/office/powerpoint/2010/main" val="16024219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harts">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a:spLocks noGrp="1" noRot="1" noMove="1" noResize="1" noEditPoints="1" noAdjustHandles="1" noChangeArrowheads="1" noChangeShapeType="1"/>
          </p:cNvSpPr>
          <p:nvPr userDrawn="1"/>
        </p:nvSpPr>
        <p:spPr>
          <a:xfrm>
            <a:off x="73819" y="70597"/>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grpSp>
        <p:nvGrpSpPr>
          <p:cNvPr id="2" name="Group 1">
            <a:extLst>
              <a:ext uri="{FF2B5EF4-FFF2-40B4-BE49-F238E27FC236}">
                <a16:creationId xmlns:a16="http://schemas.microsoft.com/office/drawing/2014/main" id="{B52574CE-CE06-F92C-64D1-4B450C64EE5C}"/>
              </a:ext>
            </a:extLst>
          </p:cNvPr>
          <p:cNvGrpSpPr/>
          <p:nvPr userDrawn="1"/>
        </p:nvGrpSpPr>
        <p:grpSpPr>
          <a:xfrm>
            <a:off x="0" y="38386"/>
            <a:ext cx="12196800" cy="6858000"/>
            <a:chOff x="0" y="0"/>
            <a:chExt cx="12196800" cy="6858000"/>
          </a:xfrm>
        </p:grpSpPr>
        <p:sp>
          <p:nvSpPr>
            <p:cNvPr id="4" name="Rectangle 3">
              <a:extLst>
                <a:ext uri="{FF2B5EF4-FFF2-40B4-BE49-F238E27FC236}">
                  <a16:creationId xmlns:a16="http://schemas.microsoft.com/office/drawing/2014/main" id="{863D76DA-03BD-4284-2199-F9729E4DDF5A}"/>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B5E612B9-306C-7DDB-3CFC-7294944C61B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80147331-05C3-C505-6849-2CC8B3AC8C5B}"/>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
        <p:nvSpPr>
          <p:cNvPr id="43" name="Content Placeholder 42">
            <a:extLst>
              <a:ext uri="{FF2B5EF4-FFF2-40B4-BE49-F238E27FC236}">
                <a16:creationId xmlns:a16="http://schemas.microsoft.com/office/drawing/2014/main" id="{DF8E7003-9961-DC50-EA72-5EE374C6D232}"/>
              </a:ext>
            </a:extLst>
          </p:cNvPr>
          <p:cNvSpPr>
            <a:spLocks noGrp="1"/>
          </p:cNvSpPr>
          <p:nvPr>
            <p:ph sz="quarter" idx="12"/>
          </p:nvPr>
        </p:nvSpPr>
        <p:spPr>
          <a:xfrm>
            <a:off x="336410" y="1677802"/>
            <a:ext cx="3729563" cy="3541188"/>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3">
            <a:extLst>
              <a:ext uri="{FF2B5EF4-FFF2-40B4-BE49-F238E27FC236}">
                <a16:creationId xmlns:a16="http://schemas.microsoft.com/office/drawing/2014/main" id="{90677A84-ACBB-F80A-0760-9B60F838EC3C}"/>
              </a:ext>
            </a:extLst>
          </p:cNvPr>
          <p:cNvSpPr>
            <a:spLocks noGrp="1"/>
          </p:cNvSpPr>
          <p:nvPr>
            <p:ph type="body" sz="quarter" idx="20"/>
          </p:nvPr>
        </p:nvSpPr>
        <p:spPr>
          <a:xfrm>
            <a:off x="1212850" y="5690637"/>
            <a:ext cx="9863138" cy="492125"/>
          </a:xfrm>
          <a:prstGeom prst="rect">
            <a:avLst/>
          </a:prstGeom>
          <a:ln>
            <a:solidFill>
              <a:schemeClr val="accent4"/>
            </a:solidFill>
          </a:ln>
        </p:spPr>
        <p:txBody>
          <a:bodyPr anchor="ctr"/>
          <a:lstStyle>
            <a:lvl1pPr marL="0" indent="0" algn="ctr">
              <a:lnSpc>
                <a:spcPct val="100000"/>
              </a:lnSpc>
              <a:spcBef>
                <a:spcPts val="0"/>
              </a:spcBef>
              <a:buFont typeface="Arial" panose="020B0604020202020204" pitchFamily="34" charset="0"/>
              <a:buNone/>
              <a:defRPr sz="1400">
                <a:solidFill>
                  <a:schemeClr val="tx1"/>
                </a:solidFill>
              </a:defRPr>
            </a:lvl1pPr>
          </a:lstStyle>
          <a:p>
            <a:pPr lvl="0"/>
            <a:endParaRPr lang="en-GB"/>
          </a:p>
        </p:txBody>
      </p:sp>
      <p:sp>
        <p:nvSpPr>
          <p:cNvPr id="14" name="TextBox 13">
            <a:extLst>
              <a:ext uri="{FF2B5EF4-FFF2-40B4-BE49-F238E27FC236}">
                <a16:creationId xmlns:a16="http://schemas.microsoft.com/office/drawing/2014/main" id="{258A16F2-E8EE-35DF-2595-F18552ED2F1F}"/>
              </a:ext>
            </a:extLst>
          </p:cNvPr>
          <p:cNvSpPr txBox="1">
            <a:spLocks noChangeArrowheads="1"/>
          </p:cNvSpPr>
          <p:nvPr userDrawn="1"/>
        </p:nvSpPr>
        <p:spPr bwMode="auto">
          <a:xfrm>
            <a:off x="2176463" y="1446102"/>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13" name="Text Placeholder 8">
            <a:extLst>
              <a:ext uri="{FF2B5EF4-FFF2-40B4-BE49-F238E27FC236}">
                <a16:creationId xmlns:a16="http://schemas.microsoft.com/office/drawing/2014/main" id="{C2415DE1-4EB5-11A6-F7B1-0C7E41C9EABD}"/>
              </a:ext>
            </a:extLst>
          </p:cNvPr>
          <p:cNvSpPr>
            <a:spLocks noGrp="1"/>
          </p:cNvSpPr>
          <p:nvPr>
            <p:ph type="body" sz="quarter" idx="21" hasCustomPrompt="1"/>
          </p:nvPr>
        </p:nvSpPr>
        <p:spPr>
          <a:xfrm>
            <a:off x="9251950" y="675238"/>
            <a:ext cx="2632075" cy="270742"/>
          </a:xfrm>
          <a:prstGeom prst="rect">
            <a:avLst/>
          </a:prstGeom>
        </p:spPr>
        <p:txBody>
          <a:bodyPr/>
          <a:lstStyle>
            <a:lvl1pPr marL="0" indent="0" algn="r">
              <a:lnSpc>
                <a:spcPct val="100000"/>
              </a:lnSpc>
              <a:spcBef>
                <a:spcPts val="0"/>
              </a:spcBef>
              <a:buFont typeface="Arial" panose="020B0604020202020204" pitchFamily="34" charset="0"/>
              <a:buNone/>
              <a:defRPr sz="1100"/>
            </a:lvl1pPr>
          </a:lstStyle>
          <a:p>
            <a:pPr lvl="0"/>
            <a:r>
              <a:rPr lang="en-US"/>
              <a:t>{</a:t>
            </a:r>
            <a:r>
              <a:rPr lang="en-US" err="1"/>
              <a:t>table_name</a:t>
            </a:r>
            <a:r>
              <a:rPr lang="en-US"/>
              <a:t>}</a:t>
            </a:r>
            <a:endParaRPr lang="en-GB"/>
          </a:p>
        </p:txBody>
      </p:sp>
      <p:sp>
        <p:nvSpPr>
          <p:cNvPr id="16" name="Text Placeholder 10">
            <a:extLst>
              <a:ext uri="{FF2B5EF4-FFF2-40B4-BE49-F238E27FC236}">
                <a16:creationId xmlns:a16="http://schemas.microsoft.com/office/drawing/2014/main" id="{0C6C7C10-2689-0244-182B-564E6037A38A}"/>
              </a:ext>
            </a:extLst>
          </p:cNvPr>
          <p:cNvSpPr>
            <a:spLocks noGrp="1"/>
          </p:cNvSpPr>
          <p:nvPr>
            <p:ph type="body" sz="quarter" idx="10" hasCustomPrompt="1"/>
          </p:nvPr>
        </p:nvSpPr>
        <p:spPr>
          <a:xfrm>
            <a:off x="74613" y="117475"/>
            <a:ext cx="9177337" cy="815975"/>
          </a:xfrm>
          <a:prstGeom prst="rect">
            <a:avLst/>
          </a:prstGeom>
        </p:spPr>
        <p:txBody>
          <a:bodyPr vert="horz" lIns="91440" tIns="45720" rIns="91440" bIns="45720" rtlCol="0" anchor="ctr">
            <a:normAutofit/>
          </a:bodyPr>
          <a:lstStyle>
            <a:lvl1pPr marL="0" indent="0">
              <a:lnSpc>
                <a:spcPct val="100000"/>
              </a:lnSpc>
              <a:buNone/>
              <a:defRPr lang="en-GB" sz="3200" b="0" i="0" baseline="0" dirty="0">
                <a:solidFill>
                  <a:schemeClr val="tx2"/>
                </a:solidFill>
                <a:latin typeface="Montserrat" pitchFamily="2" charset="77"/>
                <a:ea typeface="+mj-ea"/>
                <a:cs typeface="+mj-cs"/>
              </a:defRPr>
            </a:lvl1pPr>
          </a:lstStyle>
          <a:p>
            <a:pPr marL="228600" lvl="0" indent="-228600">
              <a:spcBef>
                <a:spcPct val="0"/>
              </a:spcBef>
            </a:pPr>
            <a:r>
              <a:rPr lang="en-US"/>
              <a:t>Slide title</a:t>
            </a:r>
            <a:endParaRPr lang="en-GB"/>
          </a:p>
        </p:txBody>
      </p:sp>
      <p:sp>
        <p:nvSpPr>
          <p:cNvPr id="19" name="Text Placeholder 49">
            <a:extLst>
              <a:ext uri="{FF2B5EF4-FFF2-40B4-BE49-F238E27FC236}">
                <a16:creationId xmlns:a16="http://schemas.microsoft.com/office/drawing/2014/main" id="{AD003EE0-5ED4-3AC8-8CEC-93D2AEE9FC68}"/>
              </a:ext>
            </a:extLst>
          </p:cNvPr>
          <p:cNvSpPr>
            <a:spLocks noGrp="1"/>
          </p:cNvSpPr>
          <p:nvPr>
            <p:ph type="body" sz="quarter" idx="17" hasCustomPrompt="1"/>
          </p:nvPr>
        </p:nvSpPr>
        <p:spPr>
          <a:xfrm>
            <a:off x="986958" y="1143449"/>
            <a:ext cx="2723975" cy="324353"/>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Chart title</a:t>
            </a:r>
            <a:endParaRPr lang="en-GB"/>
          </a:p>
        </p:txBody>
      </p:sp>
      <p:sp>
        <p:nvSpPr>
          <p:cNvPr id="10" name="Text Placeholder 15">
            <a:extLst>
              <a:ext uri="{FF2B5EF4-FFF2-40B4-BE49-F238E27FC236}">
                <a16:creationId xmlns:a16="http://schemas.microsoft.com/office/drawing/2014/main" id="{02DD178A-8D7B-8B35-113A-C7F494568537}"/>
              </a:ext>
            </a:extLst>
          </p:cNvPr>
          <p:cNvSpPr>
            <a:spLocks noGrp="1"/>
          </p:cNvSpPr>
          <p:nvPr>
            <p:ph type="body" sz="quarter" idx="23" hasCustomPrompt="1"/>
          </p:nvPr>
        </p:nvSpPr>
        <p:spPr>
          <a:xfrm>
            <a:off x="9251950" y="391506"/>
            <a:ext cx="2632075" cy="270742"/>
          </a:xfrm>
          <a:prstGeom prst="rect">
            <a:avLst/>
          </a:prstGeom>
        </p:spPr>
        <p:txBody>
          <a:bodyPr anchor="ctr"/>
          <a:lstStyle>
            <a:lvl1pPr marL="0" indent="0" algn="r">
              <a:buFont typeface="Arial" panose="020B0604020202020204" pitchFamily="34" charset="0"/>
              <a:buNone/>
              <a:defRPr sz="1050"/>
            </a:lvl1pPr>
          </a:lstStyle>
          <a:p>
            <a:pPr lvl="0"/>
            <a:r>
              <a:rPr lang="en-US"/>
              <a:t>Base: All</a:t>
            </a:r>
          </a:p>
        </p:txBody>
      </p:sp>
      <p:sp>
        <p:nvSpPr>
          <p:cNvPr id="11" name="Content Placeholder 42">
            <a:extLst>
              <a:ext uri="{FF2B5EF4-FFF2-40B4-BE49-F238E27FC236}">
                <a16:creationId xmlns:a16="http://schemas.microsoft.com/office/drawing/2014/main" id="{B246713E-18AA-E692-5E9A-16B9DC1603E8}"/>
              </a:ext>
            </a:extLst>
          </p:cNvPr>
          <p:cNvSpPr>
            <a:spLocks noGrp="1"/>
          </p:cNvSpPr>
          <p:nvPr>
            <p:ph sz="quarter" idx="24"/>
          </p:nvPr>
        </p:nvSpPr>
        <p:spPr>
          <a:xfrm>
            <a:off x="4249890" y="1677802"/>
            <a:ext cx="3729563" cy="3541188"/>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Box 16">
            <a:extLst>
              <a:ext uri="{FF2B5EF4-FFF2-40B4-BE49-F238E27FC236}">
                <a16:creationId xmlns:a16="http://schemas.microsoft.com/office/drawing/2014/main" id="{A451071C-E470-C911-0394-EE7BCA1F26A1}"/>
              </a:ext>
            </a:extLst>
          </p:cNvPr>
          <p:cNvSpPr txBox="1">
            <a:spLocks noChangeArrowheads="1"/>
          </p:cNvSpPr>
          <p:nvPr userDrawn="1"/>
        </p:nvSpPr>
        <p:spPr bwMode="auto">
          <a:xfrm>
            <a:off x="6089943" y="1446102"/>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18" name="Text Placeholder 49">
            <a:extLst>
              <a:ext uri="{FF2B5EF4-FFF2-40B4-BE49-F238E27FC236}">
                <a16:creationId xmlns:a16="http://schemas.microsoft.com/office/drawing/2014/main" id="{76F9B2F0-1C5E-AE8B-2252-961FF4137964}"/>
              </a:ext>
            </a:extLst>
          </p:cNvPr>
          <p:cNvSpPr>
            <a:spLocks noGrp="1"/>
          </p:cNvSpPr>
          <p:nvPr>
            <p:ph type="body" sz="quarter" idx="25" hasCustomPrompt="1"/>
          </p:nvPr>
        </p:nvSpPr>
        <p:spPr>
          <a:xfrm>
            <a:off x="4900438" y="1143449"/>
            <a:ext cx="2723975" cy="324353"/>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Chart title</a:t>
            </a:r>
            <a:endParaRPr lang="en-GB"/>
          </a:p>
        </p:txBody>
      </p:sp>
      <p:sp>
        <p:nvSpPr>
          <p:cNvPr id="21" name="Content Placeholder 42">
            <a:extLst>
              <a:ext uri="{FF2B5EF4-FFF2-40B4-BE49-F238E27FC236}">
                <a16:creationId xmlns:a16="http://schemas.microsoft.com/office/drawing/2014/main" id="{CA876B5B-3AC6-F42A-8AE6-9F1668A9713F}"/>
              </a:ext>
            </a:extLst>
          </p:cNvPr>
          <p:cNvSpPr>
            <a:spLocks noGrp="1"/>
          </p:cNvSpPr>
          <p:nvPr>
            <p:ph sz="quarter" idx="26"/>
          </p:nvPr>
        </p:nvSpPr>
        <p:spPr>
          <a:xfrm>
            <a:off x="8147000" y="1677802"/>
            <a:ext cx="3729563" cy="3541188"/>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Box 21">
            <a:extLst>
              <a:ext uri="{FF2B5EF4-FFF2-40B4-BE49-F238E27FC236}">
                <a16:creationId xmlns:a16="http://schemas.microsoft.com/office/drawing/2014/main" id="{73D63EC6-5C66-9B2D-E861-96BD3E897290}"/>
              </a:ext>
            </a:extLst>
          </p:cNvPr>
          <p:cNvSpPr txBox="1">
            <a:spLocks noChangeArrowheads="1"/>
          </p:cNvSpPr>
          <p:nvPr userDrawn="1"/>
        </p:nvSpPr>
        <p:spPr bwMode="auto">
          <a:xfrm>
            <a:off x="9987053" y="1446102"/>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23" name="Text Placeholder 49">
            <a:extLst>
              <a:ext uri="{FF2B5EF4-FFF2-40B4-BE49-F238E27FC236}">
                <a16:creationId xmlns:a16="http://schemas.microsoft.com/office/drawing/2014/main" id="{48804C18-2861-5827-52C2-D4E7CD18DCF5}"/>
              </a:ext>
            </a:extLst>
          </p:cNvPr>
          <p:cNvSpPr>
            <a:spLocks noGrp="1"/>
          </p:cNvSpPr>
          <p:nvPr>
            <p:ph type="body" sz="quarter" idx="27" hasCustomPrompt="1"/>
          </p:nvPr>
        </p:nvSpPr>
        <p:spPr>
          <a:xfrm>
            <a:off x="8797548" y="1143449"/>
            <a:ext cx="2723975" cy="324353"/>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Chart title</a:t>
            </a:r>
            <a:endParaRPr lang="en-GB"/>
          </a:p>
        </p:txBody>
      </p:sp>
    </p:spTree>
    <p:extLst>
      <p:ext uri="{BB962C8B-B14F-4D97-AF65-F5344CB8AC3E}">
        <p14:creationId xmlns:p14="http://schemas.microsoft.com/office/powerpoint/2010/main" val="265656066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A128CAB-8489-4CBB-B31F-5A3808B9336A}"/>
              </a:ext>
            </a:extLst>
          </p:cNvPr>
          <p:cNvSpPr>
            <a:spLocks noGrp="1"/>
          </p:cNvSpPr>
          <p:nvPr>
            <p:ph type="pic" sz="quarter" idx="10"/>
          </p:nvPr>
        </p:nvSpPr>
        <p:spPr>
          <a:xfrm>
            <a:off x="7009180" y="0"/>
            <a:ext cx="5182820" cy="6858000"/>
          </a:xfrm>
          <a:custGeom>
            <a:avLst/>
            <a:gdLst>
              <a:gd name="connsiteX0" fmla="*/ 0 w 5182820"/>
              <a:gd name="connsiteY0" fmla="*/ 0 h 6858000"/>
              <a:gd name="connsiteX1" fmla="*/ 5182820 w 5182820"/>
              <a:gd name="connsiteY1" fmla="*/ 0 h 6858000"/>
              <a:gd name="connsiteX2" fmla="*/ 5182820 w 5182820"/>
              <a:gd name="connsiteY2" fmla="*/ 6858000 h 6858000"/>
              <a:gd name="connsiteX3" fmla="*/ 0 w 518282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2820" h="6858000">
                <a:moveTo>
                  <a:pt x="0" y="0"/>
                </a:moveTo>
                <a:lnTo>
                  <a:pt x="5182820" y="0"/>
                </a:lnTo>
                <a:lnTo>
                  <a:pt x="5182820" y="6858000"/>
                </a:lnTo>
                <a:lnTo>
                  <a:pt x="0" y="6858000"/>
                </a:lnTo>
                <a:close/>
              </a:path>
            </a:pathLst>
          </a:custGeom>
          <a:solidFill>
            <a:schemeClr val="bg1">
              <a:alpha val="20000"/>
            </a:schemeClr>
          </a:solidFill>
          <a:effectLst>
            <a:outerShdw blurRad="596900" sx="102000" sy="102000" algn="ctr" rotWithShape="0">
              <a:prstClr val="black">
                <a:alpha val="20000"/>
              </a:prstClr>
            </a:outerShdw>
          </a:effectLst>
        </p:spPr>
        <p:txBody>
          <a:bodyPr wrap="square" anchor="ctr">
            <a:noAutofit/>
          </a:bodyPr>
          <a:lstStyle>
            <a:lvl1pPr>
              <a:defRPr lang="en-ID" sz="1200" b="0" i="0">
                <a:solidFill>
                  <a:schemeClr val="bg1"/>
                </a:solidFill>
                <a:latin typeface="Montserrat" pitchFamily="2" charset="77"/>
              </a:defRPr>
            </a:lvl1pPr>
          </a:lstStyle>
          <a:p>
            <a:pPr marL="0" lvl="0" indent="0" algn="ctr">
              <a:buNone/>
            </a:pPr>
            <a:endParaRPr lang="en-ID"/>
          </a:p>
        </p:txBody>
      </p:sp>
    </p:spTree>
    <p:extLst>
      <p:ext uri="{BB962C8B-B14F-4D97-AF65-F5344CB8AC3E}">
        <p14:creationId xmlns:p14="http://schemas.microsoft.com/office/powerpoint/2010/main" val="96178825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Quant Chart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 y="1179222"/>
            <a:ext cx="2981325" cy="276999"/>
          </a:xfrm>
          <a:prstGeom prst="rect">
            <a:avLst/>
          </a:prstGeom>
        </p:spPr>
        <p:txBody>
          <a:bodyPr wrap="square">
            <a:spAutoFit/>
          </a:bodyPr>
          <a:lstStyle>
            <a:lvl1pPr marL="0" indent="0">
              <a:buFontTx/>
              <a:buNone/>
              <a:defRPr sz="1200">
                <a:solidFill>
                  <a:srgbClr val="646563"/>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noProof="0"/>
              <a:t>Edit Master text styles</a:t>
            </a:r>
          </a:p>
        </p:txBody>
      </p:sp>
      <p:sp>
        <p:nvSpPr>
          <p:cNvPr id="16" name="Slide Number Placeholder 4"/>
          <p:cNvSpPr txBox="1">
            <a:spLocks/>
          </p:cNvSpPr>
          <p:nvPr userDrawn="1"/>
        </p:nvSpPr>
        <p:spPr bwMode="auto">
          <a:xfrm>
            <a:off x="11850241" y="-872"/>
            <a:ext cx="3417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defRPr/>
            </a:pPr>
            <a:fld id="{3695E47C-866E-4B17-81F3-7DF7990373C9}" type="slidenum">
              <a:rPr lang="en-GB" sz="1000" b="0" noProof="0" smtClean="0">
                <a:solidFill>
                  <a:srgbClr val="646563"/>
                </a:solidFill>
              </a:rPr>
              <a:pPr algn="r" eaLnBrk="1" hangingPunct="1">
                <a:defRPr/>
              </a:pPr>
              <a:t>‹#›</a:t>
            </a:fld>
            <a:endParaRPr lang="en-GB" sz="1000" b="0" noProof="0">
              <a:solidFill>
                <a:srgbClr val="646563"/>
              </a:solidFill>
            </a:endParaRPr>
          </a:p>
        </p:txBody>
      </p:sp>
      <p:sp>
        <p:nvSpPr>
          <p:cNvPr id="8" name="Rectangle 4"/>
          <p:cNvSpPr>
            <a:spLocks noGrp="1" noChangeArrowheads="1"/>
          </p:cNvSpPr>
          <p:nvPr>
            <p:ph type="title"/>
          </p:nvPr>
        </p:nvSpPr>
        <p:spPr>
          <a:xfrm>
            <a:off x="-1" y="136192"/>
            <a:ext cx="12192001" cy="816309"/>
          </a:xfrm>
          <a:prstGeom prst="rect">
            <a:avLst/>
          </a:prstGeom>
          <a:noFill/>
        </p:spPr>
        <p:txBody>
          <a:bodyPr anchor="ctr" anchorCtr="0">
            <a:noAutofit/>
          </a:bodyPr>
          <a:lstStyle>
            <a:lvl1pPr marL="0" indent="0" algn="ctr">
              <a:tabLst/>
              <a:defRPr sz="2600" b="1" baseline="0">
                <a:solidFill>
                  <a:schemeClr val="bg1">
                    <a:lumMod val="50000"/>
                  </a:schemeClr>
                </a:solidFill>
                <a:latin typeface="Arial" pitchFamily="34" charset="0"/>
                <a:cs typeface="Arial" pitchFamily="34" charset="0"/>
              </a:defRPr>
            </a:lvl1pPr>
          </a:lstStyle>
          <a:p>
            <a:r>
              <a:rPr lang="en-US" noProof="0"/>
              <a:t>Click to edit Master title style</a:t>
            </a:r>
            <a:endParaRPr lang="en-GB" noProof="0"/>
          </a:p>
        </p:txBody>
      </p:sp>
      <p:pic>
        <p:nvPicPr>
          <p:cNvPr id="11" name="Picture 10" descr="CoyneLogo_outline copy.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98095" y="6410150"/>
            <a:ext cx="1147212" cy="365778"/>
          </a:xfrm>
          <a:prstGeom prst="rect">
            <a:avLst/>
          </a:prstGeom>
        </p:spPr>
      </p:pic>
    </p:spTree>
    <p:extLst>
      <p:ext uri="{BB962C8B-B14F-4D97-AF65-F5344CB8AC3E}">
        <p14:creationId xmlns:p14="http://schemas.microsoft.com/office/powerpoint/2010/main" val="37487687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C0BD-35BA-804D-91A6-2FE63217AC54}"/>
              </a:ext>
            </a:extLst>
          </p:cNvPr>
          <p:cNvSpPr>
            <a:spLocks noGrp="1"/>
          </p:cNvSpPr>
          <p:nvPr>
            <p:ph type="title"/>
          </p:nvPr>
        </p:nvSpPr>
        <p:spPr>
          <a:xfrm>
            <a:off x="141966" y="148740"/>
            <a:ext cx="10697308" cy="595753"/>
          </a:xfrm>
        </p:spPr>
        <p:txBody>
          <a:bodyPr/>
          <a:lstStyle/>
          <a:p>
            <a:r>
              <a:rPr lang="en-GB"/>
              <a:t>Click to edit</a:t>
            </a:r>
            <a:endParaRPr lang="en-US"/>
          </a:p>
        </p:txBody>
      </p:sp>
      <p:sp>
        <p:nvSpPr>
          <p:cNvPr id="3" name="Footer Placeholder 2">
            <a:extLst>
              <a:ext uri="{FF2B5EF4-FFF2-40B4-BE49-F238E27FC236}">
                <a16:creationId xmlns:a16="http://schemas.microsoft.com/office/drawing/2014/main" id="{6BB3D98F-4733-5143-9A5F-49228638D17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527D0D7D-245E-9842-B6F1-52D636C23D10}"/>
              </a:ext>
            </a:extLst>
          </p:cNvPr>
          <p:cNvSpPr>
            <a:spLocks noGrp="1"/>
          </p:cNvSpPr>
          <p:nvPr>
            <p:ph type="sldNum" sz="quarter" idx="11"/>
          </p:nvPr>
        </p:nvSpPr>
        <p:spPr/>
        <p:txBody>
          <a:bodyPr/>
          <a:lstStyle/>
          <a:p>
            <a:fld id="{41428506-BF58-3641-91A9-AB89E47884C4}" type="slidenum">
              <a:rPr lang="en-US" smtClean="0"/>
              <a:pPr/>
              <a:t>‹#›</a:t>
            </a:fld>
            <a:endParaRPr lang="en-US"/>
          </a:p>
        </p:txBody>
      </p:sp>
      <p:sp>
        <p:nvSpPr>
          <p:cNvPr id="8" name="Text Placeholder 7">
            <a:extLst>
              <a:ext uri="{FF2B5EF4-FFF2-40B4-BE49-F238E27FC236}">
                <a16:creationId xmlns:a16="http://schemas.microsoft.com/office/drawing/2014/main" id="{5291EE76-B154-9541-A3DB-C0BBE6C0E306}"/>
              </a:ext>
            </a:extLst>
          </p:cNvPr>
          <p:cNvSpPr>
            <a:spLocks noGrp="1"/>
          </p:cNvSpPr>
          <p:nvPr>
            <p:ph type="body" sz="quarter" idx="12"/>
          </p:nvPr>
        </p:nvSpPr>
        <p:spPr>
          <a:xfrm>
            <a:off x="779530" y="1199063"/>
            <a:ext cx="9884509" cy="4123429"/>
          </a:xfrm>
        </p:spPr>
        <p:txBody>
          <a:bodyPr/>
          <a:lstStyle/>
          <a:p>
            <a:pPr lvl="0"/>
            <a:r>
              <a:rPr lang="en-GB"/>
              <a:t>Click to edit</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378181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22_BLANK">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3446115-B390-9EBD-9241-5F3D58EB81A6}"/>
              </a:ext>
            </a:extLst>
          </p:cNvPr>
          <p:cNvSpPr>
            <a:spLocks noGrp="1"/>
          </p:cNvSpPr>
          <p:nvPr>
            <p:ph type="pic" sz="quarter" idx="12"/>
          </p:nvPr>
        </p:nvSpPr>
        <p:spPr>
          <a:xfrm>
            <a:off x="66675" y="71438"/>
            <a:ext cx="12058650" cy="6280150"/>
          </a:xfrm>
          <a:prstGeom prst="rect">
            <a:avLst/>
          </a:prstGeom>
          <a:solidFill>
            <a:schemeClr val="bg1"/>
          </a:solidFill>
        </p:spPr>
        <p:txBody>
          <a:bodyPr/>
          <a:lstStyle>
            <a:lvl1pPr marL="0" indent="0">
              <a:buNone/>
              <a:defRPr/>
            </a:lvl1pPr>
          </a:lstStyle>
          <a:p>
            <a:endParaRPr lang="en-IE"/>
          </a:p>
        </p:txBody>
      </p:sp>
      <p:pic>
        <p:nvPicPr>
          <p:cNvPr id="2" name="Picture 1">
            <a:extLst>
              <a:ext uri="{FF2B5EF4-FFF2-40B4-BE49-F238E27FC236}">
                <a16:creationId xmlns:a16="http://schemas.microsoft.com/office/drawing/2014/main" id="{AE7A1BD7-3383-B6DD-FDDE-449B61447A17}"/>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83136" y="6537204"/>
            <a:ext cx="691077" cy="216548"/>
          </a:xfrm>
          <a:prstGeom prst="rect">
            <a:avLst/>
          </a:prstGeom>
        </p:spPr>
      </p:pic>
    </p:spTree>
    <p:extLst>
      <p:ext uri="{BB962C8B-B14F-4D97-AF65-F5344CB8AC3E}">
        <p14:creationId xmlns:p14="http://schemas.microsoft.com/office/powerpoint/2010/main" val="3408880087"/>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Profile of Sample">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a:spLocks noGrp="1" noRot="1" noMove="1" noResize="1" noEditPoints="1" noAdjustHandles="1" noChangeArrowheads="1" noChangeShapeType="1"/>
          </p:cNvSpPr>
          <p:nvPr userDrawn="1"/>
        </p:nvSpPr>
        <p:spPr>
          <a:xfrm>
            <a:off x="73819" y="70597"/>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grpSp>
        <p:nvGrpSpPr>
          <p:cNvPr id="2" name="Group 1">
            <a:extLst>
              <a:ext uri="{FF2B5EF4-FFF2-40B4-BE49-F238E27FC236}">
                <a16:creationId xmlns:a16="http://schemas.microsoft.com/office/drawing/2014/main" id="{B52574CE-CE06-F92C-64D1-4B450C64EE5C}"/>
              </a:ext>
            </a:extLst>
          </p:cNvPr>
          <p:cNvGrpSpPr/>
          <p:nvPr userDrawn="1"/>
        </p:nvGrpSpPr>
        <p:grpSpPr>
          <a:xfrm>
            <a:off x="0" y="38386"/>
            <a:ext cx="12196800" cy="6858000"/>
            <a:chOff x="0" y="0"/>
            <a:chExt cx="12196800" cy="6858000"/>
          </a:xfrm>
        </p:grpSpPr>
        <p:sp>
          <p:nvSpPr>
            <p:cNvPr id="4" name="Rectangle 3">
              <a:extLst>
                <a:ext uri="{FF2B5EF4-FFF2-40B4-BE49-F238E27FC236}">
                  <a16:creationId xmlns:a16="http://schemas.microsoft.com/office/drawing/2014/main" id="{863D76DA-03BD-4284-2199-F9729E4DDF5A}"/>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B5E612B9-306C-7DDB-3CFC-7294944C61B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80147331-05C3-C505-6849-2CC8B3AC8C5B}"/>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
        <p:nvSpPr>
          <p:cNvPr id="11" name="Text Placeholder 10">
            <a:extLst>
              <a:ext uri="{FF2B5EF4-FFF2-40B4-BE49-F238E27FC236}">
                <a16:creationId xmlns:a16="http://schemas.microsoft.com/office/drawing/2014/main" id="{A59BD796-070D-17F8-55A1-DC9A542E8E9B}"/>
              </a:ext>
            </a:extLst>
          </p:cNvPr>
          <p:cNvSpPr>
            <a:spLocks noGrp="1"/>
          </p:cNvSpPr>
          <p:nvPr>
            <p:ph type="body" sz="quarter" idx="10" hasCustomPrompt="1"/>
          </p:nvPr>
        </p:nvSpPr>
        <p:spPr>
          <a:xfrm>
            <a:off x="74613" y="117475"/>
            <a:ext cx="9177337" cy="815975"/>
          </a:xfrm>
          <a:prstGeom prst="rect">
            <a:avLst/>
          </a:prstGeom>
        </p:spPr>
        <p:txBody>
          <a:bodyPr vert="horz" lIns="91440" tIns="45720" rIns="91440" bIns="45720" rtlCol="0" anchor="ctr">
            <a:normAutofit/>
          </a:bodyPr>
          <a:lstStyle>
            <a:lvl1pPr marL="0" indent="0">
              <a:lnSpc>
                <a:spcPct val="100000"/>
              </a:lnSpc>
              <a:buNone/>
              <a:defRPr lang="en-GB" sz="3200" b="0" i="0" baseline="0" dirty="0">
                <a:solidFill>
                  <a:schemeClr val="tx2"/>
                </a:solidFill>
                <a:latin typeface="Montserrat" pitchFamily="2" charset="77"/>
                <a:ea typeface="+mj-ea"/>
                <a:cs typeface="+mj-cs"/>
              </a:defRPr>
            </a:lvl1pPr>
          </a:lstStyle>
          <a:p>
            <a:pPr marL="228600" lvl="0" indent="-228600">
              <a:spcBef>
                <a:spcPct val="0"/>
              </a:spcBef>
            </a:pPr>
            <a:r>
              <a:rPr lang="en-US"/>
              <a:t>Profile of Sample</a:t>
            </a:r>
            <a:endParaRPr lang="en-GB"/>
          </a:p>
        </p:txBody>
      </p:sp>
      <p:sp>
        <p:nvSpPr>
          <p:cNvPr id="15" name="Rectangle 14">
            <a:extLst>
              <a:ext uri="{FF2B5EF4-FFF2-40B4-BE49-F238E27FC236}">
                <a16:creationId xmlns:a16="http://schemas.microsoft.com/office/drawing/2014/main" id="{DB69AF10-AFA7-C559-3E16-38CABF867C3E}"/>
              </a:ext>
            </a:extLst>
          </p:cNvPr>
          <p:cNvSpPr/>
          <p:nvPr userDrawn="1"/>
        </p:nvSpPr>
        <p:spPr>
          <a:xfrm>
            <a:off x="6072710" y="1351487"/>
            <a:ext cx="3178863" cy="3897495"/>
          </a:xfrm>
          <a:prstGeom prst="roundRect">
            <a:avLst>
              <a:gd name="adj" fmla="val 5137"/>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sp>
        <p:nvSpPr>
          <p:cNvPr id="14" name="Rectangle 9">
            <a:extLst>
              <a:ext uri="{FF2B5EF4-FFF2-40B4-BE49-F238E27FC236}">
                <a16:creationId xmlns:a16="http://schemas.microsoft.com/office/drawing/2014/main" id="{56E15AE6-0F49-D4E3-0C2E-32DAEDA31138}"/>
              </a:ext>
            </a:extLst>
          </p:cNvPr>
          <p:cNvSpPr/>
          <p:nvPr userDrawn="1"/>
        </p:nvSpPr>
        <p:spPr>
          <a:xfrm>
            <a:off x="300638" y="1327871"/>
            <a:ext cx="2802790" cy="3897495"/>
          </a:xfrm>
          <a:prstGeom prst="roundRect">
            <a:avLst>
              <a:gd name="adj" fmla="val 585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ontserrat" pitchFamily="2" charset="77"/>
            </a:endParaRPr>
          </a:p>
        </p:txBody>
      </p:sp>
      <p:sp>
        <p:nvSpPr>
          <p:cNvPr id="43" name="Content Placeholder 1">
            <a:extLst>
              <a:ext uri="{FF2B5EF4-FFF2-40B4-BE49-F238E27FC236}">
                <a16:creationId xmlns:a16="http://schemas.microsoft.com/office/drawing/2014/main" id="{DF8E7003-9961-DC50-EA72-5EE374C6D232}"/>
              </a:ext>
            </a:extLst>
          </p:cNvPr>
          <p:cNvSpPr>
            <a:spLocks noGrp="1"/>
          </p:cNvSpPr>
          <p:nvPr>
            <p:ph sz="quarter" idx="12"/>
          </p:nvPr>
        </p:nvSpPr>
        <p:spPr>
          <a:xfrm>
            <a:off x="508573" y="1903732"/>
            <a:ext cx="2321757" cy="2990449"/>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Content Placeholder 2">
            <a:extLst>
              <a:ext uri="{FF2B5EF4-FFF2-40B4-BE49-F238E27FC236}">
                <a16:creationId xmlns:a16="http://schemas.microsoft.com/office/drawing/2014/main" id="{404F2EEE-7AEE-FD9F-0E6E-299F157DAD46}"/>
              </a:ext>
            </a:extLst>
          </p:cNvPr>
          <p:cNvSpPr>
            <a:spLocks noGrp="1"/>
          </p:cNvSpPr>
          <p:nvPr>
            <p:ph sz="quarter" idx="13"/>
          </p:nvPr>
        </p:nvSpPr>
        <p:spPr>
          <a:xfrm>
            <a:off x="3402765" y="1903732"/>
            <a:ext cx="2321757" cy="2990449"/>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3">
            <a:extLst>
              <a:ext uri="{FF2B5EF4-FFF2-40B4-BE49-F238E27FC236}">
                <a16:creationId xmlns:a16="http://schemas.microsoft.com/office/drawing/2014/main" id="{6E7A1F82-9BEE-BD43-5513-656C46DCD04D}"/>
              </a:ext>
            </a:extLst>
          </p:cNvPr>
          <p:cNvSpPr>
            <a:spLocks noGrp="1"/>
          </p:cNvSpPr>
          <p:nvPr>
            <p:ph sz="quarter" idx="14"/>
          </p:nvPr>
        </p:nvSpPr>
        <p:spPr>
          <a:xfrm>
            <a:off x="6507464" y="1893793"/>
            <a:ext cx="2321757" cy="2990449"/>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Content Placeholder 4">
            <a:extLst>
              <a:ext uri="{FF2B5EF4-FFF2-40B4-BE49-F238E27FC236}">
                <a16:creationId xmlns:a16="http://schemas.microsoft.com/office/drawing/2014/main" id="{834DFF6F-9368-53C4-9E82-E4616F98D62B}"/>
              </a:ext>
            </a:extLst>
          </p:cNvPr>
          <p:cNvSpPr>
            <a:spLocks noGrp="1"/>
          </p:cNvSpPr>
          <p:nvPr>
            <p:ph sz="quarter" idx="15"/>
          </p:nvPr>
        </p:nvSpPr>
        <p:spPr>
          <a:xfrm>
            <a:off x="9599761" y="1903732"/>
            <a:ext cx="2321757" cy="2990449"/>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042AD7CF-478D-D86E-2681-96401766FDC6}"/>
              </a:ext>
            </a:extLst>
          </p:cNvPr>
          <p:cNvSpPr txBox="1">
            <a:spLocks noChangeArrowheads="1"/>
          </p:cNvSpPr>
          <p:nvPr userDrawn="1"/>
        </p:nvSpPr>
        <p:spPr bwMode="auto">
          <a:xfrm>
            <a:off x="1846816" y="1763451"/>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8" name="TextBox 7">
            <a:extLst>
              <a:ext uri="{FF2B5EF4-FFF2-40B4-BE49-F238E27FC236}">
                <a16:creationId xmlns:a16="http://schemas.microsoft.com/office/drawing/2014/main" id="{3AA2459E-3613-8B74-323C-E26AA2FC4A14}"/>
              </a:ext>
            </a:extLst>
          </p:cNvPr>
          <p:cNvSpPr txBox="1">
            <a:spLocks noChangeArrowheads="1"/>
          </p:cNvSpPr>
          <p:nvPr userDrawn="1"/>
        </p:nvSpPr>
        <p:spPr bwMode="auto">
          <a:xfrm>
            <a:off x="4816098" y="1763451"/>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9" name="TextBox 8">
            <a:extLst>
              <a:ext uri="{FF2B5EF4-FFF2-40B4-BE49-F238E27FC236}">
                <a16:creationId xmlns:a16="http://schemas.microsoft.com/office/drawing/2014/main" id="{D5F164F7-5EB3-DDF4-01B9-C4BD74CC594B}"/>
              </a:ext>
            </a:extLst>
          </p:cNvPr>
          <p:cNvSpPr txBox="1">
            <a:spLocks noChangeArrowheads="1"/>
          </p:cNvSpPr>
          <p:nvPr userDrawn="1"/>
        </p:nvSpPr>
        <p:spPr bwMode="auto">
          <a:xfrm>
            <a:off x="7845707" y="1763451"/>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10" name="TextBox 9">
            <a:extLst>
              <a:ext uri="{FF2B5EF4-FFF2-40B4-BE49-F238E27FC236}">
                <a16:creationId xmlns:a16="http://schemas.microsoft.com/office/drawing/2014/main" id="{E72E8311-8245-C307-3DB8-797B9980D7A2}"/>
              </a:ext>
            </a:extLst>
          </p:cNvPr>
          <p:cNvSpPr txBox="1">
            <a:spLocks noChangeArrowheads="1"/>
          </p:cNvSpPr>
          <p:nvPr userDrawn="1"/>
        </p:nvSpPr>
        <p:spPr bwMode="auto">
          <a:xfrm>
            <a:off x="11075988" y="1763451"/>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12" name="TextBox 11">
            <a:extLst>
              <a:ext uri="{FF2B5EF4-FFF2-40B4-BE49-F238E27FC236}">
                <a16:creationId xmlns:a16="http://schemas.microsoft.com/office/drawing/2014/main" id="{0FD2F20F-1735-6B3C-0171-7073B03FA224}"/>
              </a:ext>
            </a:extLst>
          </p:cNvPr>
          <p:cNvSpPr txBox="1"/>
          <p:nvPr userDrawn="1"/>
        </p:nvSpPr>
        <p:spPr>
          <a:xfrm>
            <a:off x="508573" y="1438296"/>
            <a:ext cx="2321757" cy="307777"/>
          </a:xfrm>
          <a:prstGeom prst="rect">
            <a:avLst/>
          </a:prstGeom>
          <a:noFill/>
        </p:spPr>
        <p:txBody>
          <a:bodyPr wrap="square" rtlCol="0">
            <a:spAutoFit/>
          </a:bodyPr>
          <a:lstStyle/>
          <a:p>
            <a:pPr algn="ctr"/>
            <a:r>
              <a:rPr lang="en-GB" sz="1400" b="1"/>
              <a:t>Gender</a:t>
            </a:r>
          </a:p>
        </p:txBody>
      </p:sp>
      <p:sp>
        <p:nvSpPr>
          <p:cNvPr id="17" name="TextBox 16">
            <a:extLst>
              <a:ext uri="{FF2B5EF4-FFF2-40B4-BE49-F238E27FC236}">
                <a16:creationId xmlns:a16="http://schemas.microsoft.com/office/drawing/2014/main" id="{B565D865-ABF3-9B4C-05FE-CAC02F353034}"/>
              </a:ext>
            </a:extLst>
          </p:cNvPr>
          <p:cNvSpPr txBox="1"/>
          <p:nvPr userDrawn="1"/>
        </p:nvSpPr>
        <p:spPr>
          <a:xfrm>
            <a:off x="3411104" y="1429056"/>
            <a:ext cx="2321757" cy="307777"/>
          </a:xfrm>
          <a:prstGeom prst="rect">
            <a:avLst/>
          </a:prstGeom>
          <a:noFill/>
        </p:spPr>
        <p:txBody>
          <a:bodyPr wrap="square" rtlCol="0">
            <a:spAutoFit/>
          </a:bodyPr>
          <a:lstStyle/>
          <a:p>
            <a:pPr algn="ctr"/>
            <a:r>
              <a:rPr lang="en-GB" sz="1400" b="1"/>
              <a:t>Age</a:t>
            </a:r>
          </a:p>
        </p:txBody>
      </p:sp>
      <p:sp>
        <p:nvSpPr>
          <p:cNvPr id="18" name="TextBox 17">
            <a:extLst>
              <a:ext uri="{FF2B5EF4-FFF2-40B4-BE49-F238E27FC236}">
                <a16:creationId xmlns:a16="http://schemas.microsoft.com/office/drawing/2014/main" id="{5D5B9B2F-A6E5-DF1A-30EF-E5A68D14AA1B}"/>
              </a:ext>
            </a:extLst>
          </p:cNvPr>
          <p:cNvSpPr txBox="1"/>
          <p:nvPr userDrawn="1"/>
        </p:nvSpPr>
        <p:spPr>
          <a:xfrm>
            <a:off x="6504949" y="1448316"/>
            <a:ext cx="2321757" cy="307777"/>
          </a:xfrm>
          <a:prstGeom prst="rect">
            <a:avLst/>
          </a:prstGeom>
          <a:noFill/>
        </p:spPr>
        <p:txBody>
          <a:bodyPr wrap="square" rtlCol="0">
            <a:spAutoFit/>
          </a:bodyPr>
          <a:lstStyle/>
          <a:p>
            <a:pPr algn="ctr"/>
            <a:r>
              <a:rPr lang="en-GB" sz="1400" b="1"/>
              <a:t>Region</a:t>
            </a:r>
          </a:p>
        </p:txBody>
      </p:sp>
      <p:sp>
        <p:nvSpPr>
          <p:cNvPr id="19" name="TextBox 18">
            <a:extLst>
              <a:ext uri="{FF2B5EF4-FFF2-40B4-BE49-F238E27FC236}">
                <a16:creationId xmlns:a16="http://schemas.microsoft.com/office/drawing/2014/main" id="{C6C25C69-571A-0022-F84E-04CCE4CBA761}"/>
              </a:ext>
            </a:extLst>
          </p:cNvPr>
          <p:cNvSpPr txBox="1"/>
          <p:nvPr userDrawn="1"/>
        </p:nvSpPr>
        <p:spPr>
          <a:xfrm>
            <a:off x="9599005" y="1438994"/>
            <a:ext cx="2321757" cy="307777"/>
          </a:xfrm>
          <a:prstGeom prst="rect">
            <a:avLst/>
          </a:prstGeom>
          <a:noFill/>
        </p:spPr>
        <p:txBody>
          <a:bodyPr wrap="square" rtlCol="0">
            <a:spAutoFit/>
          </a:bodyPr>
          <a:lstStyle/>
          <a:p>
            <a:pPr algn="ctr"/>
            <a:r>
              <a:rPr lang="en-GB" sz="1400" b="1"/>
              <a:t>Social Class</a:t>
            </a:r>
          </a:p>
        </p:txBody>
      </p:sp>
      <p:sp>
        <p:nvSpPr>
          <p:cNvPr id="20" name="Text Placeholder 3">
            <a:extLst>
              <a:ext uri="{FF2B5EF4-FFF2-40B4-BE49-F238E27FC236}">
                <a16:creationId xmlns:a16="http://schemas.microsoft.com/office/drawing/2014/main" id="{03350DA5-24D0-E3F8-D86E-8E52AC4ACD83}"/>
              </a:ext>
            </a:extLst>
          </p:cNvPr>
          <p:cNvSpPr>
            <a:spLocks noGrp="1"/>
          </p:cNvSpPr>
          <p:nvPr>
            <p:ph type="body" sz="quarter" idx="17"/>
          </p:nvPr>
        </p:nvSpPr>
        <p:spPr>
          <a:xfrm>
            <a:off x="1212850" y="5690637"/>
            <a:ext cx="9863138" cy="492125"/>
          </a:xfrm>
          <a:prstGeom prst="rect">
            <a:avLst/>
          </a:prstGeom>
          <a:ln>
            <a:solidFill>
              <a:schemeClr val="accent4"/>
            </a:solidFill>
          </a:ln>
        </p:spPr>
        <p:txBody>
          <a:bodyPr anchor="ctr"/>
          <a:lstStyle>
            <a:lvl1pPr marL="0" indent="0" algn="ctr">
              <a:lnSpc>
                <a:spcPct val="100000"/>
              </a:lnSpc>
              <a:spcBef>
                <a:spcPts val="0"/>
              </a:spcBef>
              <a:buFont typeface="Arial" panose="020B0604020202020204" pitchFamily="34" charset="0"/>
              <a:buNone/>
              <a:defRPr sz="1400">
                <a:solidFill>
                  <a:schemeClr val="tx1"/>
                </a:solidFill>
              </a:defRPr>
            </a:lvl1pPr>
          </a:lstStyle>
          <a:p>
            <a:pPr lvl="0"/>
            <a:endParaRPr lang="en-GB"/>
          </a:p>
        </p:txBody>
      </p:sp>
      <p:sp>
        <p:nvSpPr>
          <p:cNvPr id="13" name="Text Placeholder 8">
            <a:extLst>
              <a:ext uri="{FF2B5EF4-FFF2-40B4-BE49-F238E27FC236}">
                <a16:creationId xmlns:a16="http://schemas.microsoft.com/office/drawing/2014/main" id="{14A87FC6-6618-AFC2-FD91-221534ED7EFF}"/>
              </a:ext>
            </a:extLst>
          </p:cNvPr>
          <p:cNvSpPr>
            <a:spLocks noGrp="1"/>
          </p:cNvSpPr>
          <p:nvPr>
            <p:ph type="body" sz="quarter" idx="18" hasCustomPrompt="1"/>
          </p:nvPr>
        </p:nvSpPr>
        <p:spPr>
          <a:xfrm>
            <a:off x="9251950" y="675238"/>
            <a:ext cx="2632075" cy="270742"/>
          </a:xfrm>
          <a:prstGeom prst="rect">
            <a:avLst/>
          </a:prstGeom>
        </p:spPr>
        <p:txBody>
          <a:bodyPr/>
          <a:lstStyle>
            <a:lvl1pPr marL="0" indent="0" algn="r">
              <a:lnSpc>
                <a:spcPct val="100000"/>
              </a:lnSpc>
              <a:spcBef>
                <a:spcPts val="0"/>
              </a:spcBef>
              <a:buFont typeface="Arial" panose="020B0604020202020204" pitchFamily="34" charset="0"/>
              <a:buNone/>
              <a:defRPr sz="1100"/>
            </a:lvl1pPr>
          </a:lstStyle>
          <a:p>
            <a:pPr lvl="0"/>
            <a:r>
              <a:rPr lang="en-US"/>
              <a:t>{</a:t>
            </a:r>
            <a:r>
              <a:rPr lang="en-US" err="1"/>
              <a:t>table_name</a:t>
            </a:r>
            <a:r>
              <a:rPr lang="en-US"/>
              <a:t>}</a:t>
            </a:r>
            <a:endParaRPr lang="en-GB"/>
          </a:p>
        </p:txBody>
      </p:sp>
      <p:sp>
        <p:nvSpPr>
          <p:cNvPr id="16" name="Text Placeholder 15">
            <a:extLst>
              <a:ext uri="{FF2B5EF4-FFF2-40B4-BE49-F238E27FC236}">
                <a16:creationId xmlns:a16="http://schemas.microsoft.com/office/drawing/2014/main" id="{53BD415A-8E61-D456-A677-CD6C5673D692}"/>
              </a:ext>
            </a:extLst>
          </p:cNvPr>
          <p:cNvSpPr>
            <a:spLocks noGrp="1"/>
          </p:cNvSpPr>
          <p:nvPr>
            <p:ph type="body" sz="quarter" idx="21" hasCustomPrompt="1"/>
          </p:nvPr>
        </p:nvSpPr>
        <p:spPr>
          <a:xfrm>
            <a:off x="9251950" y="391506"/>
            <a:ext cx="2632075" cy="270742"/>
          </a:xfrm>
          <a:prstGeom prst="rect">
            <a:avLst/>
          </a:prstGeom>
        </p:spPr>
        <p:txBody>
          <a:bodyPr anchor="ctr"/>
          <a:lstStyle>
            <a:lvl1pPr marL="0" indent="0" algn="r">
              <a:buFont typeface="Arial" panose="020B0604020202020204" pitchFamily="34" charset="0"/>
              <a:buNone/>
              <a:defRPr sz="1050"/>
            </a:lvl1pPr>
          </a:lstStyle>
          <a:p>
            <a:pPr lvl="0"/>
            <a:r>
              <a:rPr lang="en-US"/>
              <a:t>Base: All</a:t>
            </a:r>
          </a:p>
        </p:txBody>
      </p:sp>
    </p:spTree>
    <p:extLst>
      <p:ext uri="{BB962C8B-B14F-4D97-AF65-F5344CB8AC3E}">
        <p14:creationId xmlns:p14="http://schemas.microsoft.com/office/powerpoint/2010/main" val="228507366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resence of Children">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a:spLocks noGrp="1" noRot="1" noMove="1" noResize="1" noEditPoints="1" noAdjustHandles="1" noChangeArrowheads="1" noChangeShapeType="1"/>
          </p:cNvSpPr>
          <p:nvPr userDrawn="1"/>
        </p:nvSpPr>
        <p:spPr>
          <a:xfrm>
            <a:off x="73819" y="70597"/>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grpSp>
        <p:nvGrpSpPr>
          <p:cNvPr id="2" name="Group 1">
            <a:extLst>
              <a:ext uri="{FF2B5EF4-FFF2-40B4-BE49-F238E27FC236}">
                <a16:creationId xmlns:a16="http://schemas.microsoft.com/office/drawing/2014/main" id="{B52574CE-CE06-F92C-64D1-4B450C64EE5C}"/>
              </a:ext>
            </a:extLst>
          </p:cNvPr>
          <p:cNvGrpSpPr/>
          <p:nvPr userDrawn="1"/>
        </p:nvGrpSpPr>
        <p:grpSpPr>
          <a:xfrm>
            <a:off x="0" y="38386"/>
            <a:ext cx="12196800" cy="6858000"/>
            <a:chOff x="0" y="0"/>
            <a:chExt cx="12196800" cy="6858000"/>
          </a:xfrm>
        </p:grpSpPr>
        <p:sp>
          <p:nvSpPr>
            <p:cNvPr id="4" name="Rectangle 3">
              <a:extLst>
                <a:ext uri="{FF2B5EF4-FFF2-40B4-BE49-F238E27FC236}">
                  <a16:creationId xmlns:a16="http://schemas.microsoft.com/office/drawing/2014/main" id="{863D76DA-03BD-4284-2199-F9729E4DDF5A}"/>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B5E612B9-306C-7DDB-3CFC-7294944C61B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80147331-05C3-C505-6849-2CC8B3AC8C5B}"/>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
        <p:nvSpPr>
          <p:cNvPr id="11" name="Text Placeholder 10">
            <a:extLst>
              <a:ext uri="{FF2B5EF4-FFF2-40B4-BE49-F238E27FC236}">
                <a16:creationId xmlns:a16="http://schemas.microsoft.com/office/drawing/2014/main" id="{A59BD796-070D-17F8-55A1-DC9A542E8E9B}"/>
              </a:ext>
            </a:extLst>
          </p:cNvPr>
          <p:cNvSpPr>
            <a:spLocks noGrp="1"/>
          </p:cNvSpPr>
          <p:nvPr>
            <p:ph type="body" sz="quarter" idx="10" hasCustomPrompt="1"/>
          </p:nvPr>
        </p:nvSpPr>
        <p:spPr>
          <a:xfrm>
            <a:off x="74613" y="117475"/>
            <a:ext cx="9177337" cy="815975"/>
          </a:xfrm>
          <a:prstGeom prst="rect">
            <a:avLst/>
          </a:prstGeom>
        </p:spPr>
        <p:txBody>
          <a:bodyPr vert="horz" lIns="91440" tIns="45720" rIns="91440" bIns="45720" rtlCol="0" anchor="ctr">
            <a:normAutofit/>
          </a:bodyPr>
          <a:lstStyle>
            <a:lvl1pPr marL="0" indent="0">
              <a:lnSpc>
                <a:spcPct val="100000"/>
              </a:lnSpc>
              <a:buNone/>
              <a:defRPr lang="en-GB" sz="3200" b="0" i="0" baseline="0" dirty="0">
                <a:solidFill>
                  <a:schemeClr val="tx2"/>
                </a:solidFill>
                <a:latin typeface="Montserrat" pitchFamily="2" charset="77"/>
                <a:ea typeface="+mj-ea"/>
                <a:cs typeface="+mj-cs"/>
              </a:defRPr>
            </a:lvl1pPr>
          </a:lstStyle>
          <a:p>
            <a:pPr marL="228600" lvl="0" indent="-228600">
              <a:spcBef>
                <a:spcPct val="0"/>
              </a:spcBef>
            </a:pPr>
            <a:r>
              <a:rPr lang="en-GB"/>
              <a:t>Presence of Children</a:t>
            </a:r>
          </a:p>
        </p:txBody>
      </p:sp>
      <p:sp>
        <p:nvSpPr>
          <p:cNvPr id="5" name="Rectangle 9">
            <a:extLst>
              <a:ext uri="{FF2B5EF4-FFF2-40B4-BE49-F238E27FC236}">
                <a16:creationId xmlns:a16="http://schemas.microsoft.com/office/drawing/2014/main" id="{F885DEFC-323E-B42D-B829-E49A5EAAE944}"/>
              </a:ext>
            </a:extLst>
          </p:cNvPr>
          <p:cNvSpPr/>
          <p:nvPr userDrawn="1"/>
        </p:nvSpPr>
        <p:spPr>
          <a:xfrm>
            <a:off x="1116081" y="1422027"/>
            <a:ext cx="4298027" cy="3877693"/>
          </a:xfrm>
          <a:prstGeom prst="roundRect">
            <a:avLst>
              <a:gd name="adj" fmla="val 585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ontserrat" pitchFamily="2" charset="77"/>
            </a:endParaRPr>
          </a:p>
        </p:txBody>
      </p:sp>
      <p:sp>
        <p:nvSpPr>
          <p:cNvPr id="8" name="Rectangle 9">
            <a:extLst>
              <a:ext uri="{FF2B5EF4-FFF2-40B4-BE49-F238E27FC236}">
                <a16:creationId xmlns:a16="http://schemas.microsoft.com/office/drawing/2014/main" id="{AA10CF75-3D07-C684-60C9-3BF06546E00D}"/>
              </a:ext>
            </a:extLst>
          </p:cNvPr>
          <p:cNvSpPr/>
          <p:nvPr userDrawn="1"/>
        </p:nvSpPr>
        <p:spPr>
          <a:xfrm>
            <a:off x="6866419" y="1465894"/>
            <a:ext cx="4298027" cy="3877693"/>
          </a:xfrm>
          <a:prstGeom prst="roundRect">
            <a:avLst>
              <a:gd name="adj" fmla="val 585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ontserrat" pitchFamily="2" charset="77"/>
            </a:endParaRPr>
          </a:p>
        </p:txBody>
      </p:sp>
      <p:sp>
        <p:nvSpPr>
          <p:cNvPr id="43" name="Content Placeholder 42">
            <a:extLst>
              <a:ext uri="{FF2B5EF4-FFF2-40B4-BE49-F238E27FC236}">
                <a16:creationId xmlns:a16="http://schemas.microsoft.com/office/drawing/2014/main" id="{DF8E7003-9961-DC50-EA72-5EE374C6D232}"/>
              </a:ext>
            </a:extLst>
          </p:cNvPr>
          <p:cNvSpPr>
            <a:spLocks noGrp="1"/>
          </p:cNvSpPr>
          <p:nvPr>
            <p:ph sz="quarter" idx="12"/>
          </p:nvPr>
        </p:nvSpPr>
        <p:spPr>
          <a:xfrm>
            <a:off x="1252558" y="2156834"/>
            <a:ext cx="4025072" cy="3062155"/>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0" name="Text Placeholder 49">
            <a:extLst>
              <a:ext uri="{FF2B5EF4-FFF2-40B4-BE49-F238E27FC236}">
                <a16:creationId xmlns:a16="http://schemas.microsoft.com/office/drawing/2014/main" id="{A40B62A7-DA3D-3AAD-BFF7-F299C1757A93}"/>
              </a:ext>
            </a:extLst>
          </p:cNvPr>
          <p:cNvSpPr>
            <a:spLocks noGrp="1"/>
          </p:cNvSpPr>
          <p:nvPr>
            <p:ph type="body" sz="quarter" idx="17" hasCustomPrompt="1"/>
          </p:nvPr>
        </p:nvSpPr>
        <p:spPr>
          <a:xfrm>
            <a:off x="1252558" y="1639011"/>
            <a:ext cx="4025072" cy="300839"/>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Presence of Children</a:t>
            </a:r>
            <a:endParaRPr lang="en-GB"/>
          </a:p>
        </p:txBody>
      </p:sp>
      <p:sp>
        <p:nvSpPr>
          <p:cNvPr id="9" name="Content Placeholder 42">
            <a:extLst>
              <a:ext uri="{FF2B5EF4-FFF2-40B4-BE49-F238E27FC236}">
                <a16:creationId xmlns:a16="http://schemas.microsoft.com/office/drawing/2014/main" id="{E164ED7F-7845-5B03-9F45-C286065512B4}"/>
              </a:ext>
            </a:extLst>
          </p:cNvPr>
          <p:cNvSpPr>
            <a:spLocks noGrp="1"/>
          </p:cNvSpPr>
          <p:nvPr>
            <p:ph sz="quarter" idx="18"/>
          </p:nvPr>
        </p:nvSpPr>
        <p:spPr>
          <a:xfrm>
            <a:off x="7011091" y="2156834"/>
            <a:ext cx="4025072" cy="3062155"/>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9">
            <a:extLst>
              <a:ext uri="{FF2B5EF4-FFF2-40B4-BE49-F238E27FC236}">
                <a16:creationId xmlns:a16="http://schemas.microsoft.com/office/drawing/2014/main" id="{78C16660-D175-913D-7CD3-3B09D2C5B3BF}"/>
              </a:ext>
            </a:extLst>
          </p:cNvPr>
          <p:cNvSpPr>
            <a:spLocks noGrp="1"/>
          </p:cNvSpPr>
          <p:nvPr>
            <p:ph type="body" sz="quarter" idx="19" hasCustomPrompt="1"/>
          </p:nvPr>
        </p:nvSpPr>
        <p:spPr>
          <a:xfrm>
            <a:off x="7011091" y="1639011"/>
            <a:ext cx="4025072" cy="300839"/>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Age of Children</a:t>
            </a:r>
            <a:endParaRPr lang="en-GB"/>
          </a:p>
        </p:txBody>
      </p:sp>
      <p:sp>
        <p:nvSpPr>
          <p:cNvPr id="12" name="Text Placeholder 3">
            <a:extLst>
              <a:ext uri="{FF2B5EF4-FFF2-40B4-BE49-F238E27FC236}">
                <a16:creationId xmlns:a16="http://schemas.microsoft.com/office/drawing/2014/main" id="{90677A84-ACBB-F80A-0760-9B60F838EC3C}"/>
              </a:ext>
            </a:extLst>
          </p:cNvPr>
          <p:cNvSpPr>
            <a:spLocks noGrp="1"/>
          </p:cNvSpPr>
          <p:nvPr>
            <p:ph type="body" sz="quarter" idx="20"/>
          </p:nvPr>
        </p:nvSpPr>
        <p:spPr>
          <a:xfrm>
            <a:off x="1212850" y="5690637"/>
            <a:ext cx="9863138" cy="492125"/>
          </a:xfrm>
          <a:prstGeom prst="rect">
            <a:avLst/>
          </a:prstGeom>
          <a:ln>
            <a:solidFill>
              <a:schemeClr val="accent4"/>
            </a:solidFill>
          </a:ln>
        </p:spPr>
        <p:txBody>
          <a:bodyPr anchor="ctr"/>
          <a:lstStyle>
            <a:lvl1pPr marL="0" indent="0" algn="ctr">
              <a:lnSpc>
                <a:spcPct val="100000"/>
              </a:lnSpc>
              <a:spcBef>
                <a:spcPts val="0"/>
              </a:spcBef>
              <a:buFont typeface="Arial" panose="020B0604020202020204" pitchFamily="34" charset="0"/>
              <a:buNone/>
              <a:defRPr sz="1400">
                <a:solidFill>
                  <a:schemeClr val="tx1"/>
                </a:solidFill>
              </a:defRPr>
            </a:lvl1pPr>
          </a:lstStyle>
          <a:p>
            <a:pPr lvl="0"/>
            <a:endParaRPr lang="en-GB"/>
          </a:p>
        </p:txBody>
      </p:sp>
      <p:sp>
        <p:nvSpPr>
          <p:cNvPr id="14" name="TextBox 13">
            <a:extLst>
              <a:ext uri="{FF2B5EF4-FFF2-40B4-BE49-F238E27FC236}">
                <a16:creationId xmlns:a16="http://schemas.microsoft.com/office/drawing/2014/main" id="{258A16F2-E8EE-35DF-2595-F18552ED2F1F}"/>
              </a:ext>
            </a:extLst>
          </p:cNvPr>
          <p:cNvSpPr txBox="1">
            <a:spLocks noChangeArrowheads="1"/>
          </p:cNvSpPr>
          <p:nvPr userDrawn="1"/>
        </p:nvSpPr>
        <p:spPr bwMode="auto">
          <a:xfrm>
            <a:off x="3092610" y="1939850"/>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15" name="TextBox 14">
            <a:extLst>
              <a:ext uri="{FF2B5EF4-FFF2-40B4-BE49-F238E27FC236}">
                <a16:creationId xmlns:a16="http://schemas.microsoft.com/office/drawing/2014/main" id="{C2FBB552-C6E0-523E-A444-867DA10F0B5D}"/>
              </a:ext>
            </a:extLst>
          </p:cNvPr>
          <p:cNvSpPr txBox="1">
            <a:spLocks noChangeArrowheads="1"/>
          </p:cNvSpPr>
          <p:nvPr userDrawn="1"/>
        </p:nvSpPr>
        <p:spPr bwMode="auto">
          <a:xfrm>
            <a:off x="8842948" y="1939850"/>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13" name="Text Placeholder 8">
            <a:extLst>
              <a:ext uri="{FF2B5EF4-FFF2-40B4-BE49-F238E27FC236}">
                <a16:creationId xmlns:a16="http://schemas.microsoft.com/office/drawing/2014/main" id="{C2415DE1-4EB5-11A6-F7B1-0C7E41C9EABD}"/>
              </a:ext>
            </a:extLst>
          </p:cNvPr>
          <p:cNvSpPr>
            <a:spLocks noGrp="1"/>
          </p:cNvSpPr>
          <p:nvPr>
            <p:ph type="body" sz="quarter" idx="21" hasCustomPrompt="1"/>
          </p:nvPr>
        </p:nvSpPr>
        <p:spPr>
          <a:xfrm>
            <a:off x="9251950" y="675238"/>
            <a:ext cx="2632075" cy="270742"/>
          </a:xfrm>
          <a:prstGeom prst="rect">
            <a:avLst/>
          </a:prstGeom>
        </p:spPr>
        <p:txBody>
          <a:bodyPr/>
          <a:lstStyle>
            <a:lvl1pPr marL="0" indent="0" algn="r">
              <a:lnSpc>
                <a:spcPct val="100000"/>
              </a:lnSpc>
              <a:spcBef>
                <a:spcPts val="0"/>
              </a:spcBef>
              <a:buFont typeface="Arial" panose="020B0604020202020204" pitchFamily="34" charset="0"/>
              <a:buNone/>
              <a:defRPr sz="1100"/>
            </a:lvl1pPr>
          </a:lstStyle>
          <a:p>
            <a:pPr lvl="0"/>
            <a:r>
              <a:rPr lang="en-US"/>
              <a:t>{</a:t>
            </a:r>
            <a:r>
              <a:rPr lang="en-US" err="1"/>
              <a:t>table_name</a:t>
            </a:r>
            <a:r>
              <a:rPr lang="en-US"/>
              <a:t>}</a:t>
            </a:r>
            <a:endParaRPr lang="en-GB"/>
          </a:p>
        </p:txBody>
      </p:sp>
      <p:sp>
        <p:nvSpPr>
          <p:cNvPr id="18" name="Arrow: Right 17">
            <a:extLst>
              <a:ext uri="{FF2B5EF4-FFF2-40B4-BE49-F238E27FC236}">
                <a16:creationId xmlns:a16="http://schemas.microsoft.com/office/drawing/2014/main" id="{FF7D5AE3-9CB8-5F52-9EE2-77C16ED92B5A}"/>
              </a:ext>
            </a:extLst>
          </p:cNvPr>
          <p:cNvSpPr/>
          <p:nvPr userDrawn="1"/>
        </p:nvSpPr>
        <p:spPr>
          <a:xfrm>
            <a:off x="5495636" y="3103418"/>
            <a:ext cx="1292165" cy="66501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a:t>%Yes</a:t>
            </a:r>
          </a:p>
        </p:txBody>
      </p:sp>
      <p:sp>
        <p:nvSpPr>
          <p:cNvPr id="16" name="Text Placeholder 15">
            <a:extLst>
              <a:ext uri="{FF2B5EF4-FFF2-40B4-BE49-F238E27FC236}">
                <a16:creationId xmlns:a16="http://schemas.microsoft.com/office/drawing/2014/main" id="{AB82AB5B-3622-D6B0-F5A6-8FD0C416F21C}"/>
              </a:ext>
            </a:extLst>
          </p:cNvPr>
          <p:cNvSpPr>
            <a:spLocks noGrp="1"/>
          </p:cNvSpPr>
          <p:nvPr>
            <p:ph type="body" sz="quarter" idx="22" hasCustomPrompt="1"/>
          </p:nvPr>
        </p:nvSpPr>
        <p:spPr>
          <a:xfrm>
            <a:off x="9251950" y="391506"/>
            <a:ext cx="2632075" cy="270742"/>
          </a:xfrm>
          <a:prstGeom prst="rect">
            <a:avLst/>
          </a:prstGeom>
        </p:spPr>
        <p:txBody>
          <a:bodyPr anchor="ctr"/>
          <a:lstStyle>
            <a:lvl1pPr marL="0" indent="0" algn="r">
              <a:buFont typeface="Arial" panose="020B0604020202020204" pitchFamily="34" charset="0"/>
              <a:buNone/>
              <a:defRPr sz="1050"/>
            </a:lvl1pPr>
          </a:lstStyle>
          <a:p>
            <a:pPr lvl="0"/>
            <a:r>
              <a:rPr lang="en-US"/>
              <a:t>Base: All</a:t>
            </a:r>
          </a:p>
        </p:txBody>
      </p:sp>
    </p:spTree>
    <p:extLst>
      <p:ext uri="{BB962C8B-B14F-4D97-AF65-F5344CB8AC3E}">
        <p14:creationId xmlns:p14="http://schemas.microsoft.com/office/powerpoint/2010/main" val="4280170252"/>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harts">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a:spLocks noGrp="1" noRot="1" noMove="1" noResize="1" noEditPoints="1" noAdjustHandles="1" noChangeArrowheads="1" noChangeShapeType="1"/>
          </p:cNvSpPr>
          <p:nvPr userDrawn="1"/>
        </p:nvSpPr>
        <p:spPr>
          <a:xfrm>
            <a:off x="73819" y="70597"/>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grpSp>
        <p:nvGrpSpPr>
          <p:cNvPr id="2" name="Group 1">
            <a:extLst>
              <a:ext uri="{FF2B5EF4-FFF2-40B4-BE49-F238E27FC236}">
                <a16:creationId xmlns:a16="http://schemas.microsoft.com/office/drawing/2014/main" id="{B52574CE-CE06-F92C-64D1-4B450C64EE5C}"/>
              </a:ext>
            </a:extLst>
          </p:cNvPr>
          <p:cNvGrpSpPr/>
          <p:nvPr userDrawn="1"/>
        </p:nvGrpSpPr>
        <p:grpSpPr>
          <a:xfrm>
            <a:off x="0" y="38386"/>
            <a:ext cx="12196800" cy="6858000"/>
            <a:chOff x="0" y="0"/>
            <a:chExt cx="12196800" cy="6858000"/>
          </a:xfrm>
        </p:grpSpPr>
        <p:sp>
          <p:nvSpPr>
            <p:cNvPr id="4" name="Rectangle 3">
              <a:extLst>
                <a:ext uri="{FF2B5EF4-FFF2-40B4-BE49-F238E27FC236}">
                  <a16:creationId xmlns:a16="http://schemas.microsoft.com/office/drawing/2014/main" id="{863D76DA-03BD-4284-2199-F9729E4DDF5A}"/>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B5E612B9-306C-7DDB-3CFC-7294944C61B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80147331-05C3-C505-6849-2CC8B3AC8C5B}"/>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
        <p:nvSpPr>
          <p:cNvPr id="11" name="Text Placeholder 10">
            <a:extLst>
              <a:ext uri="{FF2B5EF4-FFF2-40B4-BE49-F238E27FC236}">
                <a16:creationId xmlns:a16="http://schemas.microsoft.com/office/drawing/2014/main" id="{A59BD796-070D-17F8-55A1-DC9A542E8E9B}"/>
              </a:ext>
            </a:extLst>
          </p:cNvPr>
          <p:cNvSpPr>
            <a:spLocks noGrp="1"/>
          </p:cNvSpPr>
          <p:nvPr>
            <p:ph type="body" sz="quarter" idx="10" hasCustomPrompt="1"/>
          </p:nvPr>
        </p:nvSpPr>
        <p:spPr>
          <a:xfrm>
            <a:off x="74613" y="117475"/>
            <a:ext cx="9177337" cy="815975"/>
          </a:xfrm>
          <a:prstGeom prst="rect">
            <a:avLst/>
          </a:prstGeom>
        </p:spPr>
        <p:txBody>
          <a:bodyPr vert="horz" lIns="91440" tIns="45720" rIns="91440" bIns="45720" rtlCol="0" anchor="ctr">
            <a:normAutofit/>
          </a:bodyPr>
          <a:lstStyle>
            <a:lvl1pPr marL="0" indent="0">
              <a:lnSpc>
                <a:spcPct val="100000"/>
              </a:lnSpc>
              <a:buNone/>
              <a:defRPr lang="en-GB" sz="3200" b="0" i="0" baseline="0" dirty="0">
                <a:solidFill>
                  <a:schemeClr val="tx2"/>
                </a:solidFill>
                <a:latin typeface="Montserrat" pitchFamily="2" charset="77"/>
                <a:ea typeface="+mj-ea"/>
                <a:cs typeface="+mj-cs"/>
              </a:defRPr>
            </a:lvl1pPr>
          </a:lstStyle>
          <a:p>
            <a:pPr marL="228600" lvl="0" indent="-228600">
              <a:spcBef>
                <a:spcPct val="0"/>
              </a:spcBef>
            </a:pPr>
            <a:r>
              <a:rPr lang="en-US"/>
              <a:t>Slide title</a:t>
            </a:r>
            <a:endParaRPr lang="en-GB"/>
          </a:p>
        </p:txBody>
      </p:sp>
      <p:sp>
        <p:nvSpPr>
          <p:cNvPr id="12" name="Text Placeholder 3">
            <a:extLst>
              <a:ext uri="{FF2B5EF4-FFF2-40B4-BE49-F238E27FC236}">
                <a16:creationId xmlns:a16="http://schemas.microsoft.com/office/drawing/2014/main" id="{90677A84-ACBB-F80A-0760-9B60F838EC3C}"/>
              </a:ext>
            </a:extLst>
          </p:cNvPr>
          <p:cNvSpPr>
            <a:spLocks noGrp="1"/>
          </p:cNvSpPr>
          <p:nvPr>
            <p:ph type="body" sz="quarter" idx="20"/>
          </p:nvPr>
        </p:nvSpPr>
        <p:spPr>
          <a:xfrm>
            <a:off x="1212850" y="5690637"/>
            <a:ext cx="9863138" cy="492125"/>
          </a:xfrm>
          <a:prstGeom prst="rect">
            <a:avLst/>
          </a:prstGeom>
          <a:ln>
            <a:solidFill>
              <a:schemeClr val="accent4"/>
            </a:solidFill>
          </a:ln>
        </p:spPr>
        <p:txBody>
          <a:bodyPr anchor="ctr"/>
          <a:lstStyle>
            <a:lvl1pPr marL="0" indent="0" algn="ctr">
              <a:lnSpc>
                <a:spcPct val="100000"/>
              </a:lnSpc>
              <a:spcBef>
                <a:spcPts val="0"/>
              </a:spcBef>
              <a:buFont typeface="Arial" panose="020B0604020202020204" pitchFamily="34" charset="0"/>
              <a:buNone/>
              <a:defRPr sz="1400">
                <a:solidFill>
                  <a:schemeClr val="tx1"/>
                </a:solidFill>
              </a:defRPr>
            </a:lvl1pPr>
          </a:lstStyle>
          <a:p>
            <a:pPr lvl="0"/>
            <a:endParaRPr lang="en-GB"/>
          </a:p>
        </p:txBody>
      </p:sp>
      <p:sp>
        <p:nvSpPr>
          <p:cNvPr id="16" name="Rectangle 9">
            <a:extLst>
              <a:ext uri="{FF2B5EF4-FFF2-40B4-BE49-F238E27FC236}">
                <a16:creationId xmlns:a16="http://schemas.microsoft.com/office/drawing/2014/main" id="{EFF4529C-5D2D-F41F-8875-2BBDEA236932}"/>
              </a:ext>
            </a:extLst>
          </p:cNvPr>
          <p:cNvSpPr/>
          <p:nvPr userDrawn="1"/>
        </p:nvSpPr>
        <p:spPr>
          <a:xfrm>
            <a:off x="663805" y="1474787"/>
            <a:ext cx="3053487" cy="2823931"/>
          </a:xfrm>
          <a:prstGeom prst="roundRect">
            <a:avLst>
              <a:gd name="adj" fmla="val 585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ontserrat" pitchFamily="2" charset="77"/>
            </a:endParaRPr>
          </a:p>
        </p:txBody>
      </p:sp>
      <p:sp>
        <p:nvSpPr>
          <p:cNvPr id="43" name="Content Placeholder 42">
            <a:extLst>
              <a:ext uri="{FF2B5EF4-FFF2-40B4-BE49-F238E27FC236}">
                <a16:creationId xmlns:a16="http://schemas.microsoft.com/office/drawing/2014/main" id="{DF8E7003-9961-DC50-EA72-5EE374C6D232}"/>
              </a:ext>
            </a:extLst>
          </p:cNvPr>
          <p:cNvSpPr>
            <a:spLocks noGrp="1"/>
          </p:cNvSpPr>
          <p:nvPr>
            <p:ph sz="quarter" idx="12"/>
          </p:nvPr>
        </p:nvSpPr>
        <p:spPr>
          <a:xfrm>
            <a:off x="829090" y="2219527"/>
            <a:ext cx="2722916" cy="1835919"/>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0" name="Text Placeholder 49">
            <a:extLst>
              <a:ext uri="{FF2B5EF4-FFF2-40B4-BE49-F238E27FC236}">
                <a16:creationId xmlns:a16="http://schemas.microsoft.com/office/drawing/2014/main" id="{A40B62A7-DA3D-3AAD-BFF7-F299C1757A93}"/>
              </a:ext>
            </a:extLst>
          </p:cNvPr>
          <p:cNvSpPr>
            <a:spLocks noGrp="1"/>
          </p:cNvSpPr>
          <p:nvPr>
            <p:ph type="body" sz="quarter" idx="17" hasCustomPrompt="1"/>
          </p:nvPr>
        </p:nvSpPr>
        <p:spPr>
          <a:xfrm>
            <a:off x="829090" y="1637197"/>
            <a:ext cx="2723975" cy="324353"/>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Chart title</a:t>
            </a:r>
            <a:endParaRPr lang="en-GB"/>
          </a:p>
        </p:txBody>
      </p:sp>
      <p:sp>
        <p:nvSpPr>
          <p:cNvPr id="14" name="TextBox 13">
            <a:extLst>
              <a:ext uri="{FF2B5EF4-FFF2-40B4-BE49-F238E27FC236}">
                <a16:creationId xmlns:a16="http://schemas.microsoft.com/office/drawing/2014/main" id="{258A16F2-E8EE-35DF-2595-F18552ED2F1F}"/>
              </a:ext>
            </a:extLst>
          </p:cNvPr>
          <p:cNvSpPr txBox="1">
            <a:spLocks noChangeArrowheads="1"/>
          </p:cNvSpPr>
          <p:nvPr userDrawn="1"/>
        </p:nvSpPr>
        <p:spPr bwMode="auto">
          <a:xfrm>
            <a:off x="2054612" y="1939850"/>
            <a:ext cx="333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17" name="Rectangle 9">
            <a:extLst>
              <a:ext uri="{FF2B5EF4-FFF2-40B4-BE49-F238E27FC236}">
                <a16:creationId xmlns:a16="http://schemas.microsoft.com/office/drawing/2014/main" id="{EB17BD18-3D0C-AAF9-58E3-43FFFB354518}"/>
              </a:ext>
            </a:extLst>
          </p:cNvPr>
          <p:cNvSpPr/>
          <p:nvPr userDrawn="1"/>
        </p:nvSpPr>
        <p:spPr>
          <a:xfrm>
            <a:off x="4552870" y="1474787"/>
            <a:ext cx="3053487" cy="2823931"/>
          </a:xfrm>
          <a:prstGeom prst="roundRect">
            <a:avLst>
              <a:gd name="adj" fmla="val 585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ontserrat" pitchFamily="2" charset="77"/>
            </a:endParaRPr>
          </a:p>
        </p:txBody>
      </p:sp>
      <p:sp>
        <p:nvSpPr>
          <p:cNvPr id="18" name="Rectangle 9">
            <a:extLst>
              <a:ext uri="{FF2B5EF4-FFF2-40B4-BE49-F238E27FC236}">
                <a16:creationId xmlns:a16="http://schemas.microsoft.com/office/drawing/2014/main" id="{3223F12E-2166-83B1-C7FF-BEEF088D7DAF}"/>
              </a:ext>
            </a:extLst>
          </p:cNvPr>
          <p:cNvSpPr/>
          <p:nvPr userDrawn="1"/>
        </p:nvSpPr>
        <p:spPr>
          <a:xfrm>
            <a:off x="8477462" y="1474787"/>
            <a:ext cx="3053487" cy="2823931"/>
          </a:xfrm>
          <a:prstGeom prst="roundRect">
            <a:avLst>
              <a:gd name="adj" fmla="val 585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ontserrat" pitchFamily="2" charset="77"/>
            </a:endParaRPr>
          </a:p>
        </p:txBody>
      </p:sp>
      <p:sp>
        <p:nvSpPr>
          <p:cNvPr id="22" name="Content Placeholder 42">
            <a:extLst>
              <a:ext uri="{FF2B5EF4-FFF2-40B4-BE49-F238E27FC236}">
                <a16:creationId xmlns:a16="http://schemas.microsoft.com/office/drawing/2014/main" id="{1B27F5C2-BC9E-905C-C4FF-B56634EE60ED}"/>
              </a:ext>
            </a:extLst>
          </p:cNvPr>
          <p:cNvSpPr>
            <a:spLocks noGrp="1"/>
          </p:cNvSpPr>
          <p:nvPr>
            <p:ph sz="quarter" idx="21"/>
          </p:nvPr>
        </p:nvSpPr>
        <p:spPr>
          <a:xfrm>
            <a:off x="4714664" y="2219527"/>
            <a:ext cx="2722916" cy="1835919"/>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9">
            <a:extLst>
              <a:ext uri="{FF2B5EF4-FFF2-40B4-BE49-F238E27FC236}">
                <a16:creationId xmlns:a16="http://schemas.microsoft.com/office/drawing/2014/main" id="{DF625AE3-7E41-A5E7-977B-56368789C85E}"/>
              </a:ext>
            </a:extLst>
          </p:cNvPr>
          <p:cNvSpPr>
            <a:spLocks noGrp="1"/>
          </p:cNvSpPr>
          <p:nvPr>
            <p:ph type="body" sz="quarter" idx="22" hasCustomPrompt="1"/>
          </p:nvPr>
        </p:nvSpPr>
        <p:spPr>
          <a:xfrm>
            <a:off x="4714664" y="1637197"/>
            <a:ext cx="2723975" cy="324353"/>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Chart title</a:t>
            </a:r>
            <a:endParaRPr lang="en-GB"/>
          </a:p>
        </p:txBody>
      </p:sp>
      <p:sp>
        <p:nvSpPr>
          <p:cNvPr id="24" name="TextBox 23">
            <a:extLst>
              <a:ext uri="{FF2B5EF4-FFF2-40B4-BE49-F238E27FC236}">
                <a16:creationId xmlns:a16="http://schemas.microsoft.com/office/drawing/2014/main" id="{087B63DE-7203-30CC-51BD-266B4525BB7B}"/>
              </a:ext>
            </a:extLst>
          </p:cNvPr>
          <p:cNvSpPr txBox="1">
            <a:spLocks noChangeArrowheads="1"/>
          </p:cNvSpPr>
          <p:nvPr userDrawn="1"/>
        </p:nvSpPr>
        <p:spPr bwMode="auto">
          <a:xfrm>
            <a:off x="5940186" y="1939850"/>
            <a:ext cx="333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25" name="Content Placeholder 42">
            <a:extLst>
              <a:ext uri="{FF2B5EF4-FFF2-40B4-BE49-F238E27FC236}">
                <a16:creationId xmlns:a16="http://schemas.microsoft.com/office/drawing/2014/main" id="{5332F294-0424-12D6-40A1-867B8086ACCC}"/>
              </a:ext>
            </a:extLst>
          </p:cNvPr>
          <p:cNvSpPr>
            <a:spLocks noGrp="1"/>
          </p:cNvSpPr>
          <p:nvPr>
            <p:ph sz="quarter" idx="23"/>
          </p:nvPr>
        </p:nvSpPr>
        <p:spPr>
          <a:xfrm>
            <a:off x="8666024" y="2247627"/>
            <a:ext cx="2722916" cy="1835919"/>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49">
            <a:extLst>
              <a:ext uri="{FF2B5EF4-FFF2-40B4-BE49-F238E27FC236}">
                <a16:creationId xmlns:a16="http://schemas.microsoft.com/office/drawing/2014/main" id="{2E75E743-8591-192D-5E8E-3F51D3F2F684}"/>
              </a:ext>
            </a:extLst>
          </p:cNvPr>
          <p:cNvSpPr>
            <a:spLocks noGrp="1"/>
          </p:cNvSpPr>
          <p:nvPr>
            <p:ph type="body" sz="quarter" idx="24" hasCustomPrompt="1"/>
          </p:nvPr>
        </p:nvSpPr>
        <p:spPr>
          <a:xfrm>
            <a:off x="8666024" y="1665297"/>
            <a:ext cx="2723975" cy="324353"/>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Chart title</a:t>
            </a:r>
            <a:endParaRPr lang="en-GB"/>
          </a:p>
        </p:txBody>
      </p:sp>
      <p:sp>
        <p:nvSpPr>
          <p:cNvPr id="27" name="TextBox 26">
            <a:extLst>
              <a:ext uri="{FF2B5EF4-FFF2-40B4-BE49-F238E27FC236}">
                <a16:creationId xmlns:a16="http://schemas.microsoft.com/office/drawing/2014/main" id="{F63173FC-B9B6-1DB8-0531-153ABA13BE84}"/>
              </a:ext>
            </a:extLst>
          </p:cNvPr>
          <p:cNvSpPr txBox="1">
            <a:spLocks noChangeArrowheads="1"/>
          </p:cNvSpPr>
          <p:nvPr userDrawn="1"/>
        </p:nvSpPr>
        <p:spPr bwMode="auto">
          <a:xfrm>
            <a:off x="9891546" y="1967950"/>
            <a:ext cx="333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5" name="Text Placeholder 8">
            <a:extLst>
              <a:ext uri="{FF2B5EF4-FFF2-40B4-BE49-F238E27FC236}">
                <a16:creationId xmlns:a16="http://schemas.microsoft.com/office/drawing/2014/main" id="{A5E07A86-969E-D2AF-0332-38796D29BA98}"/>
              </a:ext>
            </a:extLst>
          </p:cNvPr>
          <p:cNvSpPr>
            <a:spLocks noGrp="1"/>
          </p:cNvSpPr>
          <p:nvPr>
            <p:ph type="body" sz="quarter" idx="18" hasCustomPrompt="1"/>
          </p:nvPr>
        </p:nvSpPr>
        <p:spPr>
          <a:xfrm>
            <a:off x="9251950" y="656957"/>
            <a:ext cx="2632075" cy="263971"/>
          </a:xfrm>
          <a:prstGeom prst="rect">
            <a:avLst/>
          </a:prstGeom>
        </p:spPr>
        <p:txBody>
          <a:bodyPr/>
          <a:lstStyle>
            <a:lvl1pPr marL="0" indent="0" algn="r">
              <a:lnSpc>
                <a:spcPct val="100000"/>
              </a:lnSpc>
              <a:spcBef>
                <a:spcPts val="0"/>
              </a:spcBef>
              <a:buFont typeface="Arial" panose="020B0604020202020204" pitchFamily="34" charset="0"/>
              <a:buNone/>
              <a:defRPr sz="1100"/>
            </a:lvl1pPr>
          </a:lstStyle>
          <a:p>
            <a:pPr lvl="0"/>
            <a:r>
              <a:rPr lang="en-US"/>
              <a:t>{</a:t>
            </a:r>
            <a:r>
              <a:rPr lang="en-US" err="1"/>
              <a:t>table_name</a:t>
            </a:r>
            <a:r>
              <a:rPr lang="en-US"/>
              <a:t>}</a:t>
            </a:r>
            <a:endParaRPr lang="en-GB"/>
          </a:p>
        </p:txBody>
      </p:sp>
      <p:sp>
        <p:nvSpPr>
          <p:cNvPr id="8" name="Text Placeholder 15">
            <a:extLst>
              <a:ext uri="{FF2B5EF4-FFF2-40B4-BE49-F238E27FC236}">
                <a16:creationId xmlns:a16="http://schemas.microsoft.com/office/drawing/2014/main" id="{7FECBF23-CA97-2149-30B7-E72023EECBCD}"/>
              </a:ext>
            </a:extLst>
          </p:cNvPr>
          <p:cNvSpPr>
            <a:spLocks noGrp="1"/>
          </p:cNvSpPr>
          <p:nvPr>
            <p:ph type="body" sz="quarter" idx="25" hasCustomPrompt="1"/>
          </p:nvPr>
        </p:nvSpPr>
        <p:spPr>
          <a:xfrm>
            <a:off x="9251950" y="391506"/>
            <a:ext cx="2632075" cy="270742"/>
          </a:xfrm>
          <a:prstGeom prst="rect">
            <a:avLst/>
          </a:prstGeom>
        </p:spPr>
        <p:txBody>
          <a:bodyPr anchor="ctr"/>
          <a:lstStyle>
            <a:lvl1pPr marL="0" indent="0" algn="r">
              <a:buFont typeface="Arial" panose="020B0604020202020204" pitchFamily="34" charset="0"/>
              <a:buNone/>
              <a:defRPr sz="1050"/>
            </a:lvl1pPr>
          </a:lstStyle>
          <a:p>
            <a:pPr lvl="0"/>
            <a:r>
              <a:rPr lang="en-US"/>
              <a:t>Base: All</a:t>
            </a:r>
          </a:p>
        </p:txBody>
      </p:sp>
    </p:spTree>
    <p:extLst>
      <p:ext uri="{BB962C8B-B14F-4D97-AF65-F5344CB8AC3E}">
        <p14:creationId xmlns:p14="http://schemas.microsoft.com/office/powerpoint/2010/main" val="4050479455"/>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harts">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1B21A-AA79-6E67-DAC4-5ADAD6263304}"/>
              </a:ext>
            </a:extLst>
          </p:cNvPr>
          <p:cNvSpPr>
            <a:spLocks noGrp="1" noRot="1" noMove="1" noResize="1" noEditPoints="1" noAdjustHandles="1" noChangeArrowheads="1" noChangeShapeType="1"/>
          </p:cNvSpPr>
          <p:nvPr userDrawn="1"/>
        </p:nvSpPr>
        <p:spPr>
          <a:xfrm>
            <a:off x="73819" y="70597"/>
            <a:ext cx="12044363" cy="632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grpSp>
        <p:nvGrpSpPr>
          <p:cNvPr id="2" name="Group 1">
            <a:extLst>
              <a:ext uri="{FF2B5EF4-FFF2-40B4-BE49-F238E27FC236}">
                <a16:creationId xmlns:a16="http://schemas.microsoft.com/office/drawing/2014/main" id="{B52574CE-CE06-F92C-64D1-4B450C64EE5C}"/>
              </a:ext>
            </a:extLst>
          </p:cNvPr>
          <p:cNvGrpSpPr/>
          <p:nvPr userDrawn="1"/>
        </p:nvGrpSpPr>
        <p:grpSpPr>
          <a:xfrm>
            <a:off x="0" y="38386"/>
            <a:ext cx="12196800" cy="6858000"/>
            <a:chOff x="0" y="0"/>
            <a:chExt cx="12196800" cy="6858000"/>
          </a:xfrm>
        </p:grpSpPr>
        <p:sp>
          <p:nvSpPr>
            <p:cNvPr id="4" name="Rectangle 3">
              <a:extLst>
                <a:ext uri="{FF2B5EF4-FFF2-40B4-BE49-F238E27FC236}">
                  <a16:creationId xmlns:a16="http://schemas.microsoft.com/office/drawing/2014/main" id="{863D76DA-03BD-4284-2199-F9729E4DDF5A}"/>
                </a:ext>
              </a:extLst>
            </p:cNvPr>
            <p:cNvSpPr/>
            <p:nvPr userDrawn="1"/>
          </p:nvSpPr>
          <p:spPr>
            <a:xfrm>
              <a:off x="0" y="6354375"/>
              <a:ext cx="12192000" cy="503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latin typeface="Montserrat" pitchFamily="2" charset="77"/>
              </a:endParaRPr>
            </a:p>
          </p:txBody>
        </p:sp>
        <p:sp>
          <p:nvSpPr>
            <p:cNvPr id="6" name="Frame 5">
              <a:extLst>
                <a:ext uri="{FF2B5EF4-FFF2-40B4-BE49-F238E27FC236}">
                  <a16:creationId xmlns:a16="http://schemas.microsoft.com/office/drawing/2014/main" id="{B5E612B9-306C-7DDB-3CFC-7294944C61BC}"/>
                </a:ext>
              </a:extLst>
            </p:cNvPr>
            <p:cNvSpPr/>
            <p:nvPr userDrawn="1"/>
          </p:nvSpPr>
          <p:spPr>
            <a:xfrm>
              <a:off x="0" y="0"/>
              <a:ext cx="12196800" cy="6858000"/>
            </a:xfrm>
            <a:prstGeom prst="frame">
              <a:avLst>
                <a:gd name="adj1" fmla="val 13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0" i="0">
                <a:solidFill>
                  <a:schemeClr val="tx1"/>
                </a:solidFill>
                <a:latin typeface="Montserrat" pitchFamily="2" charset="77"/>
              </a:endParaRPr>
            </a:p>
          </p:txBody>
        </p:sp>
      </p:grpSp>
      <p:pic>
        <p:nvPicPr>
          <p:cNvPr id="7" name="Picture 6">
            <a:extLst>
              <a:ext uri="{FF2B5EF4-FFF2-40B4-BE49-F238E27FC236}">
                <a16:creationId xmlns:a16="http://schemas.microsoft.com/office/drawing/2014/main" id="{80147331-05C3-C505-6849-2CC8B3AC8C5B}"/>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63035" y="6539959"/>
            <a:ext cx="691077" cy="216426"/>
          </a:xfrm>
          <a:prstGeom prst="rect">
            <a:avLst/>
          </a:prstGeom>
        </p:spPr>
      </p:pic>
      <p:sp>
        <p:nvSpPr>
          <p:cNvPr id="15" name="Rectangle 14">
            <a:extLst>
              <a:ext uri="{FF2B5EF4-FFF2-40B4-BE49-F238E27FC236}">
                <a16:creationId xmlns:a16="http://schemas.microsoft.com/office/drawing/2014/main" id="{DB69AF10-AFA7-C559-3E16-38CABF867C3E}"/>
              </a:ext>
            </a:extLst>
          </p:cNvPr>
          <p:cNvSpPr/>
          <p:nvPr userDrawn="1"/>
        </p:nvSpPr>
        <p:spPr>
          <a:xfrm>
            <a:off x="6072710" y="1351487"/>
            <a:ext cx="3178863" cy="3897495"/>
          </a:xfrm>
          <a:prstGeom prst="roundRect">
            <a:avLst>
              <a:gd name="adj" fmla="val 5137"/>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sp>
        <p:nvSpPr>
          <p:cNvPr id="14" name="Rectangle 9">
            <a:extLst>
              <a:ext uri="{FF2B5EF4-FFF2-40B4-BE49-F238E27FC236}">
                <a16:creationId xmlns:a16="http://schemas.microsoft.com/office/drawing/2014/main" id="{56E15AE6-0F49-D4E3-0C2E-32DAEDA31138}"/>
              </a:ext>
            </a:extLst>
          </p:cNvPr>
          <p:cNvSpPr/>
          <p:nvPr userDrawn="1"/>
        </p:nvSpPr>
        <p:spPr>
          <a:xfrm>
            <a:off x="300638" y="1327871"/>
            <a:ext cx="2802790" cy="3897495"/>
          </a:xfrm>
          <a:prstGeom prst="roundRect">
            <a:avLst>
              <a:gd name="adj" fmla="val 585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ontserrat" pitchFamily="2" charset="77"/>
            </a:endParaRPr>
          </a:p>
        </p:txBody>
      </p:sp>
      <p:sp>
        <p:nvSpPr>
          <p:cNvPr id="43" name="Content Placeholder 1">
            <a:extLst>
              <a:ext uri="{FF2B5EF4-FFF2-40B4-BE49-F238E27FC236}">
                <a16:creationId xmlns:a16="http://schemas.microsoft.com/office/drawing/2014/main" id="{DF8E7003-9961-DC50-EA72-5EE374C6D232}"/>
              </a:ext>
            </a:extLst>
          </p:cNvPr>
          <p:cNvSpPr>
            <a:spLocks noGrp="1"/>
          </p:cNvSpPr>
          <p:nvPr>
            <p:ph sz="quarter" idx="12"/>
          </p:nvPr>
        </p:nvSpPr>
        <p:spPr>
          <a:xfrm>
            <a:off x="508573" y="1903732"/>
            <a:ext cx="2321757" cy="2990449"/>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Content Placeholder 2">
            <a:extLst>
              <a:ext uri="{FF2B5EF4-FFF2-40B4-BE49-F238E27FC236}">
                <a16:creationId xmlns:a16="http://schemas.microsoft.com/office/drawing/2014/main" id="{404F2EEE-7AEE-FD9F-0E6E-299F157DAD46}"/>
              </a:ext>
            </a:extLst>
          </p:cNvPr>
          <p:cNvSpPr>
            <a:spLocks noGrp="1"/>
          </p:cNvSpPr>
          <p:nvPr>
            <p:ph sz="quarter" idx="13"/>
          </p:nvPr>
        </p:nvSpPr>
        <p:spPr>
          <a:xfrm>
            <a:off x="3402765" y="1903732"/>
            <a:ext cx="2321757" cy="2990449"/>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3">
            <a:extLst>
              <a:ext uri="{FF2B5EF4-FFF2-40B4-BE49-F238E27FC236}">
                <a16:creationId xmlns:a16="http://schemas.microsoft.com/office/drawing/2014/main" id="{6E7A1F82-9BEE-BD43-5513-656C46DCD04D}"/>
              </a:ext>
            </a:extLst>
          </p:cNvPr>
          <p:cNvSpPr>
            <a:spLocks noGrp="1"/>
          </p:cNvSpPr>
          <p:nvPr>
            <p:ph sz="quarter" idx="14"/>
          </p:nvPr>
        </p:nvSpPr>
        <p:spPr>
          <a:xfrm>
            <a:off x="6507464" y="1893793"/>
            <a:ext cx="2321757" cy="2990449"/>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Content Placeholder 4">
            <a:extLst>
              <a:ext uri="{FF2B5EF4-FFF2-40B4-BE49-F238E27FC236}">
                <a16:creationId xmlns:a16="http://schemas.microsoft.com/office/drawing/2014/main" id="{834DFF6F-9368-53C4-9E82-E4616F98D62B}"/>
              </a:ext>
            </a:extLst>
          </p:cNvPr>
          <p:cNvSpPr>
            <a:spLocks noGrp="1"/>
          </p:cNvSpPr>
          <p:nvPr>
            <p:ph sz="quarter" idx="15"/>
          </p:nvPr>
        </p:nvSpPr>
        <p:spPr>
          <a:xfrm>
            <a:off x="9599761" y="1903732"/>
            <a:ext cx="2321757" cy="2990449"/>
          </a:xfrm>
          <a:prstGeom prst="rect">
            <a:avLst/>
          </a:prstGeom>
        </p:spPr>
        <p:txBody>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042AD7CF-478D-D86E-2681-96401766FDC6}"/>
              </a:ext>
            </a:extLst>
          </p:cNvPr>
          <p:cNvSpPr txBox="1">
            <a:spLocks noChangeArrowheads="1"/>
          </p:cNvSpPr>
          <p:nvPr userDrawn="1"/>
        </p:nvSpPr>
        <p:spPr bwMode="auto">
          <a:xfrm>
            <a:off x="1846816" y="1763451"/>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8" name="TextBox 7">
            <a:extLst>
              <a:ext uri="{FF2B5EF4-FFF2-40B4-BE49-F238E27FC236}">
                <a16:creationId xmlns:a16="http://schemas.microsoft.com/office/drawing/2014/main" id="{3AA2459E-3613-8B74-323C-E26AA2FC4A14}"/>
              </a:ext>
            </a:extLst>
          </p:cNvPr>
          <p:cNvSpPr txBox="1">
            <a:spLocks noChangeArrowheads="1"/>
          </p:cNvSpPr>
          <p:nvPr userDrawn="1"/>
        </p:nvSpPr>
        <p:spPr bwMode="auto">
          <a:xfrm>
            <a:off x="4816098" y="1763451"/>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9" name="TextBox 8">
            <a:extLst>
              <a:ext uri="{FF2B5EF4-FFF2-40B4-BE49-F238E27FC236}">
                <a16:creationId xmlns:a16="http://schemas.microsoft.com/office/drawing/2014/main" id="{D5F164F7-5EB3-DDF4-01B9-C4BD74CC594B}"/>
              </a:ext>
            </a:extLst>
          </p:cNvPr>
          <p:cNvSpPr txBox="1">
            <a:spLocks noChangeArrowheads="1"/>
          </p:cNvSpPr>
          <p:nvPr userDrawn="1"/>
        </p:nvSpPr>
        <p:spPr bwMode="auto">
          <a:xfrm>
            <a:off x="7845707" y="1763451"/>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10" name="TextBox 9">
            <a:extLst>
              <a:ext uri="{FF2B5EF4-FFF2-40B4-BE49-F238E27FC236}">
                <a16:creationId xmlns:a16="http://schemas.microsoft.com/office/drawing/2014/main" id="{E72E8311-8245-C307-3DB8-797B9980D7A2}"/>
              </a:ext>
            </a:extLst>
          </p:cNvPr>
          <p:cNvSpPr txBox="1">
            <a:spLocks noChangeArrowheads="1"/>
          </p:cNvSpPr>
          <p:nvPr userDrawn="1"/>
        </p:nvSpPr>
        <p:spPr bwMode="auto">
          <a:xfrm>
            <a:off x="11075988" y="1763451"/>
            <a:ext cx="3449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ontserrat" pitchFamily="2" charset="77"/>
                <a:cs typeface="Arial" pitchFamily="34" charset="0"/>
              </a:rPr>
              <a:t>%</a:t>
            </a:r>
          </a:p>
        </p:txBody>
      </p:sp>
      <p:sp>
        <p:nvSpPr>
          <p:cNvPr id="20" name="Text Placeholder 3">
            <a:extLst>
              <a:ext uri="{FF2B5EF4-FFF2-40B4-BE49-F238E27FC236}">
                <a16:creationId xmlns:a16="http://schemas.microsoft.com/office/drawing/2014/main" id="{03350DA5-24D0-E3F8-D86E-8E52AC4ACD83}"/>
              </a:ext>
            </a:extLst>
          </p:cNvPr>
          <p:cNvSpPr>
            <a:spLocks noGrp="1"/>
          </p:cNvSpPr>
          <p:nvPr>
            <p:ph type="body" sz="quarter" idx="17"/>
          </p:nvPr>
        </p:nvSpPr>
        <p:spPr>
          <a:xfrm>
            <a:off x="1212850" y="5690637"/>
            <a:ext cx="9863138" cy="492125"/>
          </a:xfrm>
          <a:prstGeom prst="rect">
            <a:avLst/>
          </a:prstGeom>
          <a:ln>
            <a:solidFill>
              <a:schemeClr val="accent4"/>
            </a:solidFill>
          </a:ln>
        </p:spPr>
        <p:txBody>
          <a:bodyPr anchor="ctr"/>
          <a:lstStyle>
            <a:lvl1pPr marL="0" indent="0" algn="ctr">
              <a:lnSpc>
                <a:spcPct val="100000"/>
              </a:lnSpc>
              <a:spcBef>
                <a:spcPts val="0"/>
              </a:spcBef>
              <a:buFont typeface="Arial" panose="020B0604020202020204" pitchFamily="34" charset="0"/>
              <a:buNone/>
              <a:defRPr sz="1400">
                <a:solidFill>
                  <a:schemeClr val="tx1"/>
                </a:solidFill>
              </a:defRPr>
            </a:lvl1pPr>
          </a:lstStyle>
          <a:p>
            <a:pPr lvl="0"/>
            <a:endParaRPr lang="en-GB"/>
          </a:p>
        </p:txBody>
      </p:sp>
      <p:sp>
        <p:nvSpPr>
          <p:cNvPr id="13" name="Text Placeholder 8">
            <a:extLst>
              <a:ext uri="{FF2B5EF4-FFF2-40B4-BE49-F238E27FC236}">
                <a16:creationId xmlns:a16="http://schemas.microsoft.com/office/drawing/2014/main" id="{14A87FC6-6618-AFC2-FD91-221534ED7EFF}"/>
              </a:ext>
            </a:extLst>
          </p:cNvPr>
          <p:cNvSpPr>
            <a:spLocks noGrp="1"/>
          </p:cNvSpPr>
          <p:nvPr>
            <p:ph type="body" sz="quarter" idx="18" hasCustomPrompt="1"/>
          </p:nvPr>
        </p:nvSpPr>
        <p:spPr>
          <a:xfrm>
            <a:off x="9251950" y="675238"/>
            <a:ext cx="2632075" cy="270742"/>
          </a:xfrm>
          <a:prstGeom prst="rect">
            <a:avLst/>
          </a:prstGeom>
        </p:spPr>
        <p:txBody>
          <a:bodyPr/>
          <a:lstStyle>
            <a:lvl1pPr marL="0" indent="0" algn="r">
              <a:lnSpc>
                <a:spcPct val="100000"/>
              </a:lnSpc>
              <a:spcBef>
                <a:spcPts val="0"/>
              </a:spcBef>
              <a:buFont typeface="Arial" panose="020B0604020202020204" pitchFamily="34" charset="0"/>
              <a:buNone/>
              <a:defRPr sz="1100"/>
            </a:lvl1pPr>
          </a:lstStyle>
          <a:p>
            <a:pPr lvl="0"/>
            <a:r>
              <a:rPr lang="en-US"/>
              <a:t>{</a:t>
            </a:r>
            <a:r>
              <a:rPr lang="en-US" err="1"/>
              <a:t>table_name</a:t>
            </a:r>
            <a:r>
              <a:rPr lang="en-US"/>
              <a:t>}</a:t>
            </a:r>
            <a:endParaRPr lang="en-GB"/>
          </a:p>
        </p:txBody>
      </p:sp>
      <p:sp>
        <p:nvSpPr>
          <p:cNvPr id="16" name="Text Placeholder 10">
            <a:extLst>
              <a:ext uri="{FF2B5EF4-FFF2-40B4-BE49-F238E27FC236}">
                <a16:creationId xmlns:a16="http://schemas.microsoft.com/office/drawing/2014/main" id="{525ABD92-A539-2082-3D10-7D6BAD350847}"/>
              </a:ext>
            </a:extLst>
          </p:cNvPr>
          <p:cNvSpPr>
            <a:spLocks noGrp="1"/>
          </p:cNvSpPr>
          <p:nvPr>
            <p:ph type="body" sz="quarter" idx="10" hasCustomPrompt="1"/>
          </p:nvPr>
        </p:nvSpPr>
        <p:spPr>
          <a:xfrm>
            <a:off x="74613" y="117475"/>
            <a:ext cx="9177337" cy="815975"/>
          </a:xfrm>
          <a:prstGeom prst="rect">
            <a:avLst/>
          </a:prstGeom>
        </p:spPr>
        <p:txBody>
          <a:bodyPr vert="horz" lIns="91440" tIns="45720" rIns="91440" bIns="45720" rtlCol="0" anchor="ctr">
            <a:normAutofit/>
          </a:bodyPr>
          <a:lstStyle>
            <a:lvl1pPr marL="0" indent="0">
              <a:lnSpc>
                <a:spcPct val="100000"/>
              </a:lnSpc>
              <a:buNone/>
              <a:defRPr lang="en-GB" sz="3200" b="0" i="0" baseline="0" dirty="0">
                <a:solidFill>
                  <a:schemeClr val="tx2"/>
                </a:solidFill>
                <a:latin typeface="Montserrat" pitchFamily="2" charset="77"/>
                <a:ea typeface="+mj-ea"/>
                <a:cs typeface="+mj-cs"/>
              </a:defRPr>
            </a:lvl1pPr>
          </a:lstStyle>
          <a:p>
            <a:pPr marL="228600" lvl="0" indent="-228600">
              <a:spcBef>
                <a:spcPct val="0"/>
              </a:spcBef>
            </a:pPr>
            <a:r>
              <a:rPr lang="en-US"/>
              <a:t>Slide title</a:t>
            </a:r>
            <a:endParaRPr lang="en-GB"/>
          </a:p>
        </p:txBody>
      </p:sp>
      <p:sp>
        <p:nvSpPr>
          <p:cNvPr id="22" name="Text Placeholder 49">
            <a:extLst>
              <a:ext uri="{FF2B5EF4-FFF2-40B4-BE49-F238E27FC236}">
                <a16:creationId xmlns:a16="http://schemas.microsoft.com/office/drawing/2014/main" id="{C3D2FB13-3083-F7A5-2054-F2E2BBD8AE5E}"/>
              </a:ext>
            </a:extLst>
          </p:cNvPr>
          <p:cNvSpPr>
            <a:spLocks noGrp="1"/>
          </p:cNvSpPr>
          <p:nvPr>
            <p:ph type="body" sz="quarter" idx="19" hasCustomPrompt="1"/>
          </p:nvPr>
        </p:nvSpPr>
        <p:spPr>
          <a:xfrm>
            <a:off x="354556" y="1432950"/>
            <a:ext cx="2723975" cy="324353"/>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Chart title</a:t>
            </a:r>
            <a:endParaRPr lang="en-GB"/>
          </a:p>
        </p:txBody>
      </p:sp>
      <p:sp>
        <p:nvSpPr>
          <p:cNvPr id="25" name="Text Placeholder 49">
            <a:extLst>
              <a:ext uri="{FF2B5EF4-FFF2-40B4-BE49-F238E27FC236}">
                <a16:creationId xmlns:a16="http://schemas.microsoft.com/office/drawing/2014/main" id="{D723D61D-7B2E-66D2-BFDB-F28691BD6AF0}"/>
              </a:ext>
            </a:extLst>
          </p:cNvPr>
          <p:cNvSpPr>
            <a:spLocks noGrp="1"/>
          </p:cNvSpPr>
          <p:nvPr>
            <p:ph type="body" sz="quarter" idx="20" hasCustomPrompt="1"/>
          </p:nvPr>
        </p:nvSpPr>
        <p:spPr>
          <a:xfrm>
            <a:off x="3208803" y="1432950"/>
            <a:ext cx="2723975" cy="324353"/>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Chart title</a:t>
            </a:r>
            <a:endParaRPr lang="en-GB"/>
          </a:p>
        </p:txBody>
      </p:sp>
      <p:sp>
        <p:nvSpPr>
          <p:cNvPr id="26" name="Text Placeholder 49">
            <a:extLst>
              <a:ext uri="{FF2B5EF4-FFF2-40B4-BE49-F238E27FC236}">
                <a16:creationId xmlns:a16="http://schemas.microsoft.com/office/drawing/2014/main" id="{5DAF9389-DE38-F672-EF4F-E1D5E46249CD}"/>
              </a:ext>
            </a:extLst>
          </p:cNvPr>
          <p:cNvSpPr>
            <a:spLocks noGrp="1"/>
          </p:cNvSpPr>
          <p:nvPr>
            <p:ph type="body" sz="quarter" idx="21" hasCustomPrompt="1"/>
          </p:nvPr>
        </p:nvSpPr>
        <p:spPr>
          <a:xfrm>
            <a:off x="6300153" y="1432950"/>
            <a:ext cx="2723975" cy="324353"/>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Chart title</a:t>
            </a:r>
            <a:endParaRPr lang="en-GB"/>
          </a:p>
        </p:txBody>
      </p:sp>
      <p:sp>
        <p:nvSpPr>
          <p:cNvPr id="27" name="Text Placeholder 49">
            <a:extLst>
              <a:ext uri="{FF2B5EF4-FFF2-40B4-BE49-F238E27FC236}">
                <a16:creationId xmlns:a16="http://schemas.microsoft.com/office/drawing/2014/main" id="{4268C012-E972-CC9E-4396-A43A78A91406}"/>
              </a:ext>
            </a:extLst>
          </p:cNvPr>
          <p:cNvSpPr>
            <a:spLocks noGrp="1"/>
          </p:cNvSpPr>
          <p:nvPr>
            <p:ph type="body" sz="quarter" idx="22" hasCustomPrompt="1"/>
          </p:nvPr>
        </p:nvSpPr>
        <p:spPr>
          <a:xfrm>
            <a:off x="9391505" y="1432950"/>
            <a:ext cx="2723975" cy="324353"/>
          </a:xfrm>
          <a:prstGeom prst="rect">
            <a:avLst/>
          </a:prstGeom>
          <a:noFill/>
          <a:ln>
            <a:noFill/>
          </a:ln>
        </p:spPr>
        <p:style>
          <a:lnRef idx="0">
            <a:scrgbClr r="0" g="0" b="0"/>
          </a:lnRef>
          <a:fillRef idx="0">
            <a:scrgbClr r="0" g="0" b="0"/>
          </a:fillRef>
          <a:effectRef idx="0">
            <a:scrgbClr r="0" g="0" b="0"/>
          </a:effectRef>
          <a:fontRef idx="minor">
            <a:schemeClr val="lt1"/>
          </a:fontRef>
        </p:style>
        <p:txBody>
          <a:bodyPr anchor="ctr"/>
          <a:lstStyle>
            <a:lvl1pPr marL="0" indent="0" algn="ctr">
              <a:buNone/>
              <a:defRPr kumimoji="0" lang="en-US" sz="1400" b="1" i="0" u="none" strike="noStrike" kern="0" cap="none" spc="0" normalizeH="0" baseline="0" smtClean="0">
                <a:ln>
                  <a:noFill/>
                </a:ln>
                <a:solidFill>
                  <a:schemeClr val="tx2"/>
                </a:solidFill>
                <a:effectLst/>
                <a:uLnTx/>
                <a:uFillTx/>
                <a:latin typeface="Montserrat" pitchFamily="2" charset="77"/>
                <a:cs typeface="Arial"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en-GB">
                <a:solidFill>
                  <a:schemeClr val="lt1"/>
                </a:solidFill>
              </a:defRPr>
            </a:lvl5pPr>
          </a:lstStyle>
          <a:p>
            <a:pPr marL="228600" marR="0" lvl="0" indent="-228600" fontAlgn="auto">
              <a:lnSpc>
                <a:spcPct val="100000"/>
              </a:lnSpc>
              <a:spcBef>
                <a:spcPts val="0"/>
              </a:spcBef>
              <a:spcAft>
                <a:spcPts val="0"/>
              </a:spcAft>
              <a:buClrTx/>
              <a:buSzTx/>
              <a:tabLst/>
            </a:pPr>
            <a:r>
              <a:rPr lang="en-US"/>
              <a:t>Chart title</a:t>
            </a:r>
            <a:endParaRPr lang="en-GB"/>
          </a:p>
        </p:txBody>
      </p:sp>
      <p:sp>
        <p:nvSpPr>
          <p:cNvPr id="11" name="Text Placeholder 15">
            <a:extLst>
              <a:ext uri="{FF2B5EF4-FFF2-40B4-BE49-F238E27FC236}">
                <a16:creationId xmlns:a16="http://schemas.microsoft.com/office/drawing/2014/main" id="{BA0EC7A8-E31F-3120-9E13-38779968E490}"/>
              </a:ext>
            </a:extLst>
          </p:cNvPr>
          <p:cNvSpPr>
            <a:spLocks noGrp="1"/>
          </p:cNvSpPr>
          <p:nvPr>
            <p:ph type="body" sz="quarter" idx="23" hasCustomPrompt="1"/>
          </p:nvPr>
        </p:nvSpPr>
        <p:spPr>
          <a:xfrm>
            <a:off x="9251950" y="391506"/>
            <a:ext cx="2632075" cy="270742"/>
          </a:xfrm>
          <a:prstGeom prst="rect">
            <a:avLst/>
          </a:prstGeom>
        </p:spPr>
        <p:txBody>
          <a:bodyPr anchor="ctr"/>
          <a:lstStyle>
            <a:lvl1pPr marL="0" indent="0" algn="r">
              <a:buFont typeface="Arial" panose="020B0604020202020204" pitchFamily="34" charset="0"/>
              <a:buNone/>
              <a:defRPr sz="1050"/>
            </a:lvl1pPr>
          </a:lstStyle>
          <a:p>
            <a:pPr lvl="0"/>
            <a:r>
              <a:rPr lang="en-US"/>
              <a:t>Base: All</a:t>
            </a:r>
          </a:p>
        </p:txBody>
      </p:sp>
    </p:spTree>
    <p:extLst>
      <p:ext uri="{BB962C8B-B14F-4D97-AF65-F5344CB8AC3E}">
        <p14:creationId xmlns:p14="http://schemas.microsoft.com/office/powerpoint/2010/main" val="2628028803"/>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63" Type="http://schemas.openxmlformats.org/officeDocument/2006/relationships/slideLayout" Target="../slideLayouts/slideLayout7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5" Type="http://schemas.openxmlformats.org/officeDocument/2006/relationships/slideLayout" Target="../slideLayouts/slideLayout17.xml"/><Relationship Id="rId61" Type="http://schemas.openxmlformats.org/officeDocument/2006/relationships/slideLayout" Target="../slideLayouts/slideLayout73.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theme" Target="../theme/theme2.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3CD766-FCCC-4D10-97FB-B29862949C7E}"/>
              </a:ext>
            </a:extLst>
          </p:cNvPr>
          <p:cNvSpPr txBox="1"/>
          <p:nvPr userDrawn="1"/>
        </p:nvSpPr>
        <p:spPr>
          <a:xfrm>
            <a:off x="10584962" y="6495783"/>
            <a:ext cx="1586690" cy="276999"/>
          </a:xfrm>
          <a:prstGeom prst="rect">
            <a:avLst/>
          </a:prstGeom>
          <a:noFill/>
        </p:spPr>
        <p:txBody>
          <a:bodyPr wrap="square" rtlCol="0">
            <a:spAutoFit/>
          </a:bodyPr>
          <a:lstStyle/>
          <a:p>
            <a:pPr algn="r"/>
            <a:fld id="{260E2A6B-A809-4840-BF14-8648BC0BDF87}" type="slidenum">
              <a:rPr lang="id-ID" sz="1200" b="0" i="0" strike="noStrike" spc="0" smtClean="0">
                <a:solidFill>
                  <a:schemeClr val="tx1">
                    <a:lumMod val="95000"/>
                    <a:lumOff val="5000"/>
                    <a:alpha val="20000"/>
                  </a:schemeClr>
                </a:solidFill>
                <a:latin typeface="Montserrat" pitchFamily="2" charset="77"/>
                <a:ea typeface="Open Sans Semibold" panose="020B0706030804020204" pitchFamily="34" charset="0"/>
                <a:cs typeface="Poppins" panose="00000500000000000000" pitchFamily="2" charset="0"/>
              </a:rPr>
              <a:pPr algn="r"/>
              <a:t>‹#›</a:t>
            </a:fld>
            <a:endParaRPr lang="id-ID" sz="600" b="0" i="0" strike="noStrike" spc="0">
              <a:solidFill>
                <a:schemeClr val="tx1">
                  <a:lumMod val="95000"/>
                  <a:lumOff val="5000"/>
                  <a:alpha val="20000"/>
                </a:schemeClr>
              </a:solidFill>
              <a:latin typeface="Montserrat" pitchFamily="2" charset="77"/>
              <a:ea typeface="Open Sans Semibold" panose="020B0706030804020204" pitchFamily="34" charset="0"/>
              <a:cs typeface="Poppins" panose="00000500000000000000" pitchFamily="2" charset="0"/>
            </a:endParaRPr>
          </a:p>
        </p:txBody>
      </p:sp>
      <p:sp>
        <p:nvSpPr>
          <p:cNvPr id="25" name="Title Placeholder 24">
            <a:extLst>
              <a:ext uri="{FF2B5EF4-FFF2-40B4-BE49-F238E27FC236}">
                <a16:creationId xmlns:a16="http://schemas.microsoft.com/office/drawing/2014/main" id="{3A981722-8B4F-E9B2-3855-FE82E761E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Tree>
    <p:extLst>
      <p:ext uri="{BB962C8B-B14F-4D97-AF65-F5344CB8AC3E}">
        <p14:creationId xmlns:p14="http://schemas.microsoft.com/office/powerpoint/2010/main" val="3325994987"/>
      </p:ext>
    </p:extLst>
  </p:cSld>
  <p:clrMap bg1="lt1" tx1="dk1" bg2="lt2" tx2="dk2" accent1="accent1" accent2="accent2" accent3="accent3" accent4="accent4" accent5="accent5" accent6="accent6" hlink="hlink" folHlink="folHlink"/>
  <p:sldLayoutIdLst>
    <p:sldLayoutId id="2147483972" r:id="rId1"/>
    <p:sldLayoutId id="2147483971" r:id="rId2"/>
    <p:sldLayoutId id="2147483975" r:id="rId3"/>
    <p:sldLayoutId id="2147483965" r:id="rId4"/>
    <p:sldLayoutId id="2147483969" r:id="rId5"/>
    <p:sldLayoutId id="2147483973" r:id="rId6"/>
    <p:sldLayoutId id="2147483976" r:id="rId7"/>
    <p:sldLayoutId id="2147483970" r:id="rId8"/>
    <p:sldLayoutId id="2147483974" r:id="rId9"/>
    <p:sldLayoutId id="2147483967" r:id="rId10"/>
    <p:sldLayoutId id="2147483968" r:id="rId11"/>
    <p:sldLayoutId id="2147483982" r:id="rId12"/>
  </p:sldLayoutIdLst>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baseline="0">
          <a:solidFill>
            <a:schemeClr val="tx2"/>
          </a:solidFill>
          <a:latin typeface="Montserrat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834CEAB-111B-9748-A6A1-5A8172F85394}"/>
              </a:ext>
            </a:extLst>
          </p:cNvPr>
          <p:cNvPicPr>
            <a:picLocks noChangeAspect="1"/>
          </p:cNvPicPr>
          <p:nvPr userDrawn="1"/>
        </p:nvPicPr>
        <p:blipFill>
          <a:blip r:embed="rId65" cstate="email">
            <a:extLst>
              <a:ext uri="{28A0092B-C50C-407E-A947-70E740481C1C}">
                <a14:useLocalDpi xmlns:a14="http://schemas.microsoft.com/office/drawing/2010/main"/>
              </a:ext>
            </a:extLst>
          </a:blip>
          <a:srcRect/>
          <a:stretch/>
        </p:blipFill>
        <p:spPr>
          <a:xfrm>
            <a:off x="82800" y="6537600"/>
            <a:ext cx="697187" cy="218339"/>
          </a:xfrm>
          <a:prstGeom prst="rect">
            <a:avLst/>
          </a:prstGeom>
        </p:spPr>
      </p:pic>
      <p:sp>
        <p:nvSpPr>
          <p:cNvPr id="7" name="TextBox 6">
            <a:extLst>
              <a:ext uri="{FF2B5EF4-FFF2-40B4-BE49-F238E27FC236}">
                <a16:creationId xmlns:a16="http://schemas.microsoft.com/office/drawing/2014/main" id="{163CD766-FCCC-4D10-97FB-B29862949C7E}"/>
              </a:ext>
            </a:extLst>
          </p:cNvPr>
          <p:cNvSpPr txBox="1"/>
          <p:nvPr userDrawn="1"/>
        </p:nvSpPr>
        <p:spPr>
          <a:xfrm>
            <a:off x="10584962" y="6495783"/>
            <a:ext cx="1586690" cy="276999"/>
          </a:xfrm>
          <a:prstGeom prst="rect">
            <a:avLst/>
          </a:prstGeom>
          <a:noFill/>
        </p:spPr>
        <p:txBody>
          <a:bodyPr wrap="square" rtlCol="0">
            <a:spAutoFit/>
          </a:bodyPr>
          <a:lstStyle/>
          <a:p>
            <a:pPr algn="r"/>
            <a:fld id="{260E2A6B-A809-4840-BF14-8648BC0BDF87}" type="slidenum">
              <a:rPr lang="id-ID" sz="1200" b="0" i="0" strike="noStrike" spc="0" smtClean="0">
                <a:solidFill>
                  <a:schemeClr val="tx1">
                    <a:lumMod val="95000"/>
                    <a:lumOff val="5000"/>
                    <a:alpha val="20000"/>
                  </a:schemeClr>
                </a:solidFill>
                <a:latin typeface="Montserrat" pitchFamily="2" charset="77"/>
                <a:ea typeface="Open Sans Semibold" panose="020B0706030804020204" pitchFamily="34" charset="0"/>
                <a:cs typeface="Poppins" panose="00000500000000000000" pitchFamily="2" charset="0"/>
              </a:rPr>
              <a:pPr algn="r"/>
              <a:t>‹#›</a:t>
            </a:fld>
            <a:endParaRPr lang="id-ID" sz="600" b="0" i="0" strike="noStrike" spc="0">
              <a:solidFill>
                <a:schemeClr val="tx1">
                  <a:lumMod val="95000"/>
                  <a:lumOff val="5000"/>
                  <a:alpha val="20000"/>
                </a:schemeClr>
              </a:solidFill>
              <a:latin typeface="Montserrat" pitchFamily="2" charset="77"/>
              <a:ea typeface="Open Sans Semibold" panose="020B0706030804020204" pitchFamily="34" charset="0"/>
              <a:cs typeface="Poppins" panose="00000500000000000000" pitchFamily="2" charset="0"/>
            </a:endParaRPr>
          </a:p>
        </p:txBody>
      </p:sp>
      <p:sp>
        <p:nvSpPr>
          <p:cNvPr id="25" name="Title Placeholder 24">
            <a:extLst>
              <a:ext uri="{FF2B5EF4-FFF2-40B4-BE49-F238E27FC236}">
                <a16:creationId xmlns:a16="http://schemas.microsoft.com/office/drawing/2014/main" id="{3A981722-8B4F-E9B2-3855-FE82E761E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Tree>
    <p:extLst>
      <p:ext uri="{BB962C8B-B14F-4D97-AF65-F5344CB8AC3E}">
        <p14:creationId xmlns:p14="http://schemas.microsoft.com/office/powerpoint/2010/main" val="1439415967"/>
      </p:ext>
    </p:extLst>
  </p:cSld>
  <p:clrMap bg1="lt1" tx1="dk1" bg2="lt2" tx2="dk2" accent1="accent1" accent2="accent2" accent3="accent3" accent4="accent4" accent5="accent5" accent6="accent6" hlink="hlink" folHlink="folHlink"/>
  <p:sldLayoutIdLst>
    <p:sldLayoutId id="2147483649" r:id="rId1"/>
    <p:sldLayoutId id="2147483892" r:id="rId2"/>
    <p:sldLayoutId id="2147483945" r:id="rId3"/>
    <p:sldLayoutId id="2147483938" r:id="rId4"/>
    <p:sldLayoutId id="2147483939" r:id="rId5"/>
    <p:sldLayoutId id="2147483940" r:id="rId6"/>
    <p:sldLayoutId id="2147483954" r:id="rId7"/>
    <p:sldLayoutId id="2147483839" r:id="rId8"/>
    <p:sldLayoutId id="2147483942" r:id="rId9"/>
    <p:sldLayoutId id="2147483943" r:id="rId10"/>
    <p:sldLayoutId id="2147483901" r:id="rId11"/>
    <p:sldLayoutId id="2147483903" r:id="rId12"/>
    <p:sldLayoutId id="2147483907" r:id="rId13"/>
    <p:sldLayoutId id="2147483908" r:id="rId14"/>
    <p:sldLayoutId id="2147483909" r:id="rId15"/>
    <p:sldLayoutId id="2147483935" r:id="rId16"/>
    <p:sldLayoutId id="2147483936" r:id="rId17"/>
    <p:sldLayoutId id="2147483937" r:id="rId18"/>
    <p:sldLayoutId id="2147483934" r:id="rId19"/>
    <p:sldLayoutId id="2147483660" r:id="rId20"/>
    <p:sldLayoutId id="2147483661" r:id="rId21"/>
    <p:sldLayoutId id="2147483906" r:id="rId22"/>
    <p:sldLayoutId id="2147483894" r:id="rId23"/>
    <p:sldLayoutId id="2147483895" r:id="rId24"/>
    <p:sldLayoutId id="2147483904" r:id="rId25"/>
    <p:sldLayoutId id="2147483905" r:id="rId26"/>
    <p:sldLayoutId id="2147483893" r:id="rId27"/>
    <p:sldLayoutId id="2147483897" r:id="rId28"/>
    <p:sldLayoutId id="2147483899" r:id="rId29"/>
    <p:sldLayoutId id="2147483896" r:id="rId30"/>
    <p:sldLayoutId id="2147483650" r:id="rId31"/>
    <p:sldLayoutId id="2147483659" r:id="rId32"/>
    <p:sldLayoutId id="2147483756" r:id="rId33"/>
    <p:sldLayoutId id="2147483946" r:id="rId34"/>
    <p:sldLayoutId id="2147483795" r:id="rId35"/>
    <p:sldLayoutId id="2147483944" r:id="rId36"/>
    <p:sldLayoutId id="2147483796" r:id="rId37"/>
    <p:sldLayoutId id="2147483797" r:id="rId38"/>
    <p:sldLayoutId id="2147483798" r:id="rId39"/>
    <p:sldLayoutId id="2147483799" r:id="rId40"/>
    <p:sldLayoutId id="2147483804" r:id="rId41"/>
    <p:sldLayoutId id="2147483805" r:id="rId42"/>
    <p:sldLayoutId id="2147483806" r:id="rId43"/>
    <p:sldLayoutId id="2147483807" r:id="rId44"/>
    <p:sldLayoutId id="2147483808" r:id="rId45"/>
    <p:sldLayoutId id="2147483809" r:id="rId46"/>
    <p:sldLayoutId id="2147483869" r:id="rId47"/>
    <p:sldLayoutId id="2147483870" r:id="rId48"/>
    <p:sldLayoutId id="2147483871" r:id="rId49"/>
    <p:sldLayoutId id="2147483886" r:id="rId50"/>
    <p:sldLayoutId id="2147483887" r:id="rId51"/>
    <p:sldLayoutId id="2147483948" r:id="rId52"/>
    <p:sldLayoutId id="2147483949" r:id="rId53"/>
    <p:sldLayoutId id="2147483952" r:id="rId54"/>
    <p:sldLayoutId id="2147483953" r:id="rId55"/>
    <p:sldLayoutId id="2147483696" r:id="rId56"/>
    <p:sldLayoutId id="2147483664" r:id="rId57"/>
    <p:sldLayoutId id="2147483662" r:id="rId58"/>
    <p:sldLayoutId id="2147483955" r:id="rId59"/>
    <p:sldLayoutId id="2147483956" r:id="rId60"/>
    <p:sldLayoutId id="2147483957" r:id="rId61"/>
    <p:sldLayoutId id="2147483977" r:id="rId62"/>
    <p:sldLayoutId id="2147483978" r:id="rId63"/>
  </p:sldLayoutIdLst>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baseline="0">
          <a:solidFill>
            <a:schemeClr val="tx2"/>
          </a:solidFill>
          <a:latin typeface="Montserrat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3.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F3E014-0CBC-FD4B-544D-04075ADBBFE9}"/>
              </a:ext>
            </a:extLst>
          </p:cNvPr>
          <p:cNvSpPr txBox="1"/>
          <p:nvPr/>
        </p:nvSpPr>
        <p:spPr>
          <a:xfrm>
            <a:off x="806349" y="2531429"/>
            <a:ext cx="10793981" cy="1421928"/>
          </a:xfrm>
          <a:prstGeom prst="rect">
            <a:avLst/>
          </a:prstGeom>
          <a:noFill/>
        </p:spPr>
        <p:txBody>
          <a:bodyPr wrap="square" rtlCol="0">
            <a:spAutoFit/>
          </a:bodyPr>
          <a:lstStyle/>
          <a:p>
            <a:pPr>
              <a:lnSpc>
                <a:spcPct val="90000"/>
              </a:lnSpc>
              <a:defRPr/>
            </a:pPr>
            <a:r>
              <a:rPr lang="en-US" sz="4800">
                <a:solidFill>
                  <a:schemeClr val="bg1"/>
                </a:solidFill>
                <a:latin typeface="Montserrat" panose="00000500000000000000" pitchFamily="50" charset="0"/>
              </a:rPr>
              <a:t>Nursing Homes Ireland</a:t>
            </a:r>
            <a:r>
              <a:rPr lang="en-GB" sz="4800">
                <a:solidFill>
                  <a:schemeClr val="bg1"/>
                </a:solidFill>
                <a:latin typeface="Montserrat" panose="00000500000000000000" pitchFamily="50" charset="0"/>
              </a:rPr>
              <a:t>:</a:t>
            </a:r>
          </a:p>
          <a:p>
            <a:pPr>
              <a:lnSpc>
                <a:spcPct val="90000"/>
              </a:lnSpc>
              <a:defRPr/>
            </a:pPr>
            <a:r>
              <a:rPr lang="en-GB" sz="4800">
                <a:solidFill>
                  <a:schemeClr val="bg1"/>
                </a:solidFill>
                <a:latin typeface="Montserrat" panose="00000500000000000000" pitchFamily="50" charset="0"/>
              </a:rPr>
              <a:t>Concern over Closures Report</a:t>
            </a:r>
            <a:endParaRPr kumimoji="0" lang="en-ID" sz="3200" u="none" strike="noStrike" kern="1200" cap="none" spc="0" normalizeH="0" baseline="0" noProof="0">
              <a:ln>
                <a:noFill/>
              </a:ln>
              <a:solidFill>
                <a:schemeClr val="bg1"/>
              </a:solidFill>
              <a:effectLst/>
              <a:uLnTx/>
              <a:uFillTx/>
              <a:latin typeface="Montserrat" panose="00000500000000000000" pitchFamily="50" charset="0"/>
            </a:endParaRPr>
          </a:p>
        </p:txBody>
      </p:sp>
      <p:sp>
        <p:nvSpPr>
          <p:cNvPr id="5" name="TextBox 4">
            <a:extLst>
              <a:ext uri="{FF2B5EF4-FFF2-40B4-BE49-F238E27FC236}">
                <a16:creationId xmlns:a16="http://schemas.microsoft.com/office/drawing/2014/main" id="{51BCA299-5A05-08ED-4DA5-C5E64A64E366}"/>
              </a:ext>
            </a:extLst>
          </p:cNvPr>
          <p:cNvSpPr txBox="1"/>
          <p:nvPr/>
        </p:nvSpPr>
        <p:spPr>
          <a:xfrm>
            <a:off x="908482" y="5080733"/>
            <a:ext cx="6554636" cy="584775"/>
          </a:xfrm>
          <a:prstGeom prst="rect">
            <a:avLst/>
          </a:prstGeom>
          <a:noFill/>
        </p:spPr>
        <p:txBody>
          <a:bodyPr wrap="square" rtlCol="0">
            <a:spAutoFit/>
          </a:bodyPr>
          <a:lstStyle/>
          <a:p>
            <a:r>
              <a:rPr lang="en-US" sz="1600">
                <a:solidFill>
                  <a:schemeClr val="bg1"/>
                </a:solidFill>
                <a:latin typeface="Montserrat" pitchFamily="2" charset="77"/>
              </a:rPr>
              <a:t>August 2024</a:t>
            </a:r>
          </a:p>
          <a:p>
            <a:r>
              <a:rPr lang="en-GB" sz="1600">
                <a:solidFill>
                  <a:schemeClr val="bg1"/>
                </a:solidFill>
                <a:latin typeface="Montserrat" pitchFamily="2" charset="77"/>
              </a:rPr>
              <a:t>C24-139</a:t>
            </a:r>
          </a:p>
        </p:txBody>
      </p:sp>
      <p:pic>
        <p:nvPicPr>
          <p:cNvPr id="2" name="Picture 1">
            <a:extLst>
              <a:ext uri="{FF2B5EF4-FFF2-40B4-BE49-F238E27FC236}">
                <a16:creationId xmlns:a16="http://schemas.microsoft.com/office/drawing/2014/main" id="{7CC0CD9C-D7D9-FAFC-AF4A-9E241748205F}"/>
              </a:ext>
            </a:extLst>
          </p:cNvPr>
          <p:cNvPicPr>
            <a:picLocks noChangeAspect="1"/>
          </p:cNvPicPr>
          <p:nvPr/>
        </p:nvPicPr>
        <p:blipFill>
          <a:blip r:embed="rId2" cstate="print">
            <a:biLevel thresh="25000"/>
            <a:extLst>
              <a:ext uri="{BEBA8EAE-BF5A-486C-A8C5-ECC9F3942E4B}">
                <a14:imgProps xmlns:a14="http://schemas.microsoft.com/office/drawing/2010/main">
                  <a14:imgLayer r:embed="rId3">
                    <a14:imgEffect>
                      <a14:brightnessContrast bright="70000"/>
                    </a14:imgEffect>
                  </a14:imgLayer>
                </a14:imgProps>
              </a:ext>
              <a:ext uri="{28A0092B-C50C-407E-A947-70E740481C1C}">
                <a14:useLocalDpi xmlns:a14="http://schemas.microsoft.com/office/drawing/2010/main"/>
              </a:ext>
            </a:extLst>
          </a:blip>
          <a:srcRect/>
          <a:stretch/>
        </p:blipFill>
        <p:spPr>
          <a:xfrm>
            <a:off x="1080630" y="1009228"/>
            <a:ext cx="2579405" cy="808253"/>
          </a:xfrm>
          <a:prstGeom prst="rect">
            <a:avLst/>
          </a:prstGeom>
        </p:spPr>
      </p:pic>
      <p:pic>
        <p:nvPicPr>
          <p:cNvPr id="6" name="Picture 5">
            <a:extLst>
              <a:ext uri="{FF2B5EF4-FFF2-40B4-BE49-F238E27FC236}">
                <a16:creationId xmlns:a16="http://schemas.microsoft.com/office/drawing/2014/main" id="{963EADC7-1AF1-D0A8-34EC-F8301C462E3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21879" y="649768"/>
            <a:ext cx="2301280" cy="1421929"/>
          </a:xfrm>
          <a:prstGeom prst="rect">
            <a:avLst/>
          </a:prstGeom>
        </p:spPr>
      </p:pic>
    </p:spTree>
    <p:extLst>
      <p:ext uri="{BB962C8B-B14F-4D97-AF65-F5344CB8AC3E}">
        <p14:creationId xmlns:p14="http://schemas.microsoft.com/office/powerpoint/2010/main" val="1890335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77D2E5A-6A0F-23A7-7BD1-FF44366F8690}"/>
              </a:ext>
            </a:extLst>
          </p:cNvPr>
          <p:cNvSpPr txBox="1">
            <a:spLocks/>
          </p:cNvSpPr>
          <p:nvPr/>
        </p:nvSpPr>
        <p:spPr>
          <a:xfrm>
            <a:off x="640080" y="325369"/>
            <a:ext cx="4368602" cy="195684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baseline="0">
                <a:solidFill>
                  <a:schemeClr val="tx2"/>
                </a:solidFill>
                <a:latin typeface="Montserrat Light" pitchFamily="2" charset="77"/>
                <a:ea typeface="+mj-ea"/>
                <a:cs typeface="+mj-cs"/>
              </a:defRPr>
            </a:lvl1pPr>
          </a:lstStyle>
          <a:p>
            <a:pPr>
              <a:spcAft>
                <a:spcPts val="600"/>
              </a:spcAft>
            </a:pPr>
            <a:r>
              <a:rPr lang="en-US" sz="5400" b="1">
                <a:solidFill>
                  <a:schemeClr val="bg1"/>
                </a:solidFill>
                <a:latin typeface="+mj-lt"/>
              </a:rPr>
              <a:t>Section 2</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3909FA4-11A3-CF1B-EDC6-F5AC5522AFAC}"/>
              </a:ext>
            </a:extLst>
          </p:cNvPr>
          <p:cNvSpPr txBox="1"/>
          <p:nvPr/>
        </p:nvSpPr>
        <p:spPr>
          <a:xfrm>
            <a:off x="640080" y="2872899"/>
            <a:ext cx="4243589" cy="3320668"/>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pPr>
            <a:r>
              <a:rPr lang="en-US" sz="2200">
                <a:solidFill>
                  <a:schemeClr val="bg1"/>
                </a:solidFill>
              </a:rPr>
              <a:t>Attitudes towards Nursing Home Care in Ireland</a:t>
            </a:r>
          </a:p>
          <a:p>
            <a:pPr marL="342900" indent="-228600">
              <a:lnSpc>
                <a:spcPct val="90000"/>
              </a:lnSpc>
              <a:spcAft>
                <a:spcPts val="600"/>
              </a:spcAft>
              <a:buFont typeface="Arial" panose="020B0604020202020204" pitchFamily="34" charset="0"/>
              <a:buChar char="•"/>
            </a:pPr>
            <a:endParaRPr lang="en-US" sz="2200">
              <a:solidFill>
                <a:schemeClr val="bg1"/>
              </a:solidFill>
            </a:endParaRPr>
          </a:p>
          <a:p>
            <a:pPr marL="342900" indent="-228600">
              <a:lnSpc>
                <a:spcPct val="90000"/>
              </a:lnSpc>
              <a:spcAft>
                <a:spcPts val="600"/>
              </a:spcAft>
              <a:buFont typeface="Arial" panose="020B0604020202020204" pitchFamily="34" charset="0"/>
              <a:buChar char="•"/>
            </a:pPr>
            <a:endParaRPr lang="en-US" sz="2200">
              <a:solidFill>
                <a:schemeClr val="bg1"/>
              </a:solidFill>
            </a:endParaRPr>
          </a:p>
        </p:txBody>
      </p:sp>
      <p:pic>
        <p:nvPicPr>
          <p:cNvPr id="11" name="Picture 10">
            <a:extLst>
              <a:ext uri="{FF2B5EF4-FFF2-40B4-BE49-F238E27FC236}">
                <a16:creationId xmlns:a16="http://schemas.microsoft.com/office/drawing/2014/main" id="{B61826C6-6FF1-F2B7-B3AC-74A0FB6D888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311702" y="1804"/>
            <a:ext cx="6878775" cy="685440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4432484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894195-56E7-40B1-A3E6-1C94E37C975B}"/>
              </a:ext>
            </a:extLst>
          </p:cNvPr>
          <p:cNvSpPr>
            <a:spLocks noGrp="1"/>
          </p:cNvSpPr>
          <p:nvPr>
            <p:ph type="title" idx="4294967295"/>
          </p:nvPr>
        </p:nvSpPr>
        <p:spPr>
          <a:xfrm>
            <a:off x="127361" y="239696"/>
            <a:ext cx="11937277" cy="821266"/>
          </a:xfrm>
        </p:spPr>
        <p:txBody>
          <a:bodyPr>
            <a:normAutofit/>
          </a:bodyPr>
          <a:lstStyle/>
          <a:p>
            <a:r>
              <a:rPr lang="en-US" sz="2800">
                <a:latin typeface="Montserrat" pitchFamily="2" charset="77"/>
              </a:rPr>
              <a:t>Attitudes towards Nursing Home Care in Ireland</a:t>
            </a:r>
          </a:p>
        </p:txBody>
      </p:sp>
      <p:sp>
        <p:nvSpPr>
          <p:cNvPr id="8" name="Rectangle 7">
            <a:extLst>
              <a:ext uri="{FF2B5EF4-FFF2-40B4-BE49-F238E27FC236}">
                <a16:creationId xmlns:a16="http://schemas.microsoft.com/office/drawing/2014/main" id="{0569F5AC-3DD6-3B58-65E5-646A3122BFF3}"/>
              </a:ext>
            </a:extLst>
          </p:cNvPr>
          <p:cNvSpPr/>
          <p:nvPr/>
        </p:nvSpPr>
        <p:spPr>
          <a:xfrm>
            <a:off x="1178928" y="5996442"/>
            <a:ext cx="10043693" cy="824841"/>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85000"/>
              </a:lnSpc>
            </a:pPr>
            <a:r>
              <a:rPr lang="en-US" sz="1400" b="0">
                <a:solidFill>
                  <a:schemeClr val="tx1"/>
                </a:solidFill>
                <a:latin typeface="Montserrat" panose="00000500000000000000" pitchFamily="2" charset="0"/>
              </a:rPr>
              <a:t>Nearly 4 in 5 agreed that Nursing Home Care should receive additional Fair Deal funding to be able to provide staff similar pay and conditions to their counterparts in pu</a:t>
            </a:r>
            <a:r>
              <a:rPr lang="en-US" sz="1400">
                <a:solidFill>
                  <a:schemeClr val="tx1"/>
                </a:solidFill>
                <a:latin typeface="Montserrat" panose="00000500000000000000" pitchFamily="2" charset="0"/>
              </a:rPr>
              <a:t>blic nursing homes. 2 in 5 do not believe that the government is effectively preparing for the care requirements of our aging population. Almost 1 in 2 believe that the government is properly funding Nursing Home Care in Ireland.</a:t>
            </a:r>
            <a:endParaRPr lang="en-US" sz="1400" b="0">
              <a:solidFill>
                <a:schemeClr val="tx1"/>
              </a:solidFill>
              <a:latin typeface="Montserrat" panose="00000500000000000000" pitchFamily="2" charset="0"/>
            </a:endParaRPr>
          </a:p>
        </p:txBody>
      </p:sp>
      <p:sp>
        <p:nvSpPr>
          <p:cNvPr id="12" name="Text Placeholder 1">
            <a:extLst>
              <a:ext uri="{FF2B5EF4-FFF2-40B4-BE49-F238E27FC236}">
                <a16:creationId xmlns:a16="http://schemas.microsoft.com/office/drawing/2014/main" id="{1D1CC2D7-1D3D-0AC6-DB6B-E771DFAB9441}"/>
              </a:ext>
            </a:extLst>
          </p:cNvPr>
          <p:cNvSpPr txBox="1">
            <a:spLocks/>
          </p:cNvSpPr>
          <p:nvPr/>
        </p:nvSpPr>
        <p:spPr>
          <a:xfrm>
            <a:off x="77745" y="6125811"/>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100">
                <a:solidFill>
                  <a:schemeClr val="bg2">
                    <a:lumMod val="50000"/>
                  </a:schemeClr>
                </a:solidFill>
                <a:latin typeface="Montserrat" pitchFamily="2" charset="77"/>
              </a:rPr>
              <a:t>*Q.2</a:t>
            </a:r>
          </a:p>
        </p:txBody>
      </p:sp>
      <p:sp>
        <p:nvSpPr>
          <p:cNvPr id="4" name="Text Placeholder 3">
            <a:extLst>
              <a:ext uri="{FF2B5EF4-FFF2-40B4-BE49-F238E27FC236}">
                <a16:creationId xmlns:a16="http://schemas.microsoft.com/office/drawing/2014/main" id="{1AC3C6F3-6DB4-0A13-5D3C-49BE15F425F5}"/>
              </a:ext>
            </a:extLst>
          </p:cNvPr>
          <p:cNvSpPr txBox="1">
            <a:spLocks/>
          </p:cNvSpPr>
          <p:nvPr/>
        </p:nvSpPr>
        <p:spPr>
          <a:xfrm>
            <a:off x="254723" y="968674"/>
            <a:ext cx="2440225" cy="418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1100">
                <a:latin typeface="Montserrat" pitchFamily="2" charset="77"/>
              </a:rPr>
              <a:t>Base: </a:t>
            </a:r>
            <a:r>
              <a:rPr lang="en-US" sz="1100">
                <a:latin typeface="Montserrat" pitchFamily="2" charset="77"/>
              </a:rPr>
              <a:t>All Adults aged 18+ - 1,000</a:t>
            </a:r>
            <a:endParaRPr lang="en-IE" sz="1100">
              <a:latin typeface="Montserrat" pitchFamily="2" charset="77"/>
            </a:endParaRPr>
          </a:p>
        </p:txBody>
      </p:sp>
      <p:sp>
        <p:nvSpPr>
          <p:cNvPr id="2" name="TextBox 4">
            <a:extLst>
              <a:ext uri="{FF2B5EF4-FFF2-40B4-BE49-F238E27FC236}">
                <a16:creationId xmlns:a16="http://schemas.microsoft.com/office/drawing/2014/main" id="{8BC02533-AD39-02B1-F53C-95E6433330EB}"/>
              </a:ext>
            </a:extLst>
          </p:cNvPr>
          <p:cNvSpPr txBox="1">
            <a:spLocks noChangeArrowheads="1"/>
          </p:cNvSpPr>
          <p:nvPr/>
        </p:nvSpPr>
        <p:spPr bwMode="auto">
          <a:xfrm>
            <a:off x="7837468" y="1489056"/>
            <a:ext cx="33419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algn="ctr" eaLnBrk="1" fontAlgn="base" hangingPunct="1">
              <a:spcBef>
                <a:spcPct val="0"/>
              </a:spcBef>
              <a:spcAft>
                <a:spcPct val="0"/>
              </a:spcAft>
              <a:defRPr/>
            </a:pPr>
            <a:r>
              <a:rPr lang="en-GB" sz="1400" b="0">
                <a:solidFill>
                  <a:srgbClr val="646563"/>
                </a:solidFill>
                <a:latin typeface="+mn-lt"/>
                <a:cs typeface="Arial" pitchFamily="34" charset="0"/>
              </a:rPr>
              <a:t>Strongly agree</a:t>
            </a:r>
          </a:p>
          <a:p>
            <a:pPr algn="ctr" eaLnBrk="1" fontAlgn="base" hangingPunct="1">
              <a:spcBef>
                <a:spcPct val="0"/>
              </a:spcBef>
              <a:spcAft>
                <a:spcPct val="0"/>
              </a:spcAft>
              <a:defRPr/>
            </a:pPr>
            <a:r>
              <a:rPr lang="en-GB" sz="1400" b="0">
                <a:solidFill>
                  <a:srgbClr val="646563"/>
                </a:solidFill>
                <a:latin typeface="+mn-lt"/>
                <a:cs typeface="Arial" pitchFamily="34" charset="0"/>
              </a:rPr>
              <a:t>(5)</a:t>
            </a:r>
          </a:p>
        </p:txBody>
      </p:sp>
      <p:graphicFrame>
        <p:nvGraphicFramePr>
          <p:cNvPr id="18" name="Object 3">
            <a:extLst>
              <a:ext uri="{FF2B5EF4-FFF2-40B4-BE49-F238E27FC236}">
                <a16:creationId xmlns:a16="http://schemas.microsoft.com/office/drawing/2014/main" id="{08F0C35D-DAB2-A725-BAED-9ECB7F499CFA}"/>
              </a:ext>
            </a:extLst>
          </p:cNvPr>
          <p:cNvGraphicFramePr>
            <a:graphicFrameLocks noChangeAspect="1"/>
          </p:cNvGraphicFramePr>
          <p:nvPr>
            <p:extLst>
              <p:ext uri="{D42A27DB-BD31-4B8C-83A1-F6EECF244321}">
                <p14:modId xmlns:p14="http://schemas.microsoft.com/office/powerpoint/2010/main" val="2777293189"/>
              </p:ext>
            </p:extLst>
          </p:nvPr>
        </p:nvGraphicFramePr>
        <p:xfrm>
          <a:off x="3618270" y="1676680"/>
          <a:ext cx="7246374" cy="4180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le 18">
            <a:extLst>
              <a:ext uri="{FF2B5EF4-FFF2-40B4-BE49-F238E27FC236}">
                <a16:creationId xmlns:a16="http://schemas.microsoft.com/office/drawing/2014/main" id="{ED95D479-2E42-2990-E737-1D4B4B1DB596}"/>
              </a:ext>
            </a:extLst>
          </p:cNvPr>
          <p:cNvGraphicFramePr>
            <a:graphicFrameLocks noGrp="1"/>
          </p:cNvGraphicFramePr>
          <p:nvPr>
            <p:extLst>
              <p:ext uri="{D42A27DB-BD31-4B8C-83A1-F6EECF244321}">
                <p14:modId xmlns:p14="http://schemas.microsoft.com/office/powerpoint/2010/main" val="1943984968"/>
              </p:ext>
            </p:extLst>
          </p:nvPr>
        </p:nvGraphicFramePr>
        <p:xfrm>
          <a:off x="77746" y="1643950"/>
          <a:ext cx="4744594" cy="4166456"/>
        </p:xfrm>
        <a:graphic>
          <a:graphicData uri="http://schemas.openxmlformats.org/drawingml/2006/table">
            <a:tbl>
              <a:tblPr/>
              <a:tblGrid>
                <a:gridCol w="4744594">
                  <a:extLst>
                    <a:ext uri="{9D8B030D-6E8A-4147-A177-3AD203B41FA5}">
                      <a16:colId xmlns:a16="http://schemas.microsoft.com/office/drawing/2014/main" val="3935406705"/>
                    </a:ext>
                  </a:extLst>
                </a:gridCol>
              </a:tblGrid>
              <a:tr h="1340098">
                <a:tc>
                  <a:txBody>
                    <a:bodyPr/>
                    <a:lstStyle/>
                    <a:p>
                      <a:pPr algn="r" fontAlgn="b"/>
                      <a:r>
                        <a:rPr lang="en-US" sz="1400" b="0" i="0" u="none" strike="noStrike">
                          <a:solidFill>
                            <a:srgbClr val="000000"/>
                          </a:solidFill>
                          <a:effectLst/>
                          <a:latin typeface="Montserrat SemiBold" pitchFamily="2" charset="0"/>
                        </a:rPr>
                        <a:t>Nursing Home Care should receive additional Fair Deal funding to be able to provide staff similar pay and conditions to those received by their counterparts providing the same care in public nursing homes</a:t>
                      </a:r>
                      <a:endParaRPr lang="fr-FR" sz="1400" b="0" i="0" u="none" strike="noStrike">
                        <a:solidFill>
                          <a:srgbClr val="000000"/>
                        </a:solidFill>
                        <a:effectLst/>
                        <a:latin typeface="Montserrat SemiBold" pitchFamily="2" charset="0"/>
                      </a:endParaRPr>
                    </a:p>
                  </a:txBody>
                  <a:tcPr marL="7620" marR="7620" marT="7620" marB="0" anchor="ctr">
                    <a:lnL>
                      <a:noFill/>
                    </a:lnL>
                    <a:lnR>
                      <a:noFill/>
                    </a:lnR>
                    <a:lnT>
                      <a:noFill/>
                    </a:lnT>
                    <a:lnB>
                      <a:noFill/>
                    </a:lnB>
                  </a:tcPr>
                </a:tc>
                <a:extLst>
                  <a:ext uri="{0D108BD9-81ED-4DB2-BD59-A6C34878D82A}">
                    <a16:rowId xmlns:a16="http://schemas.microsoft.com/office/drawing/2014/main" val="565129463"/>
                  </a:ext>
                </a:extLst>
              </a:tr>
              <a:tr h="1516988">
                <a:tc>
                  <a:txBody>
                    <a:bodyPr/>
                    <a:lstStyle/>
                    <a:p>
                      <a:pPr algn="r" fontAlgn="b"/>
                      <a:r>
                        <a:rPr lang="en-US" sz="1400" b="0" i="0" u="none" strike="noStrike">
                          <a:solidFill>
                            <a:srgbClr val="000000"/>
                          </a:solidFill>
                          <a:effectLst/>
                          <a:latin typeface="Montserrat SemiBold" pitchFamily="2" charset="0"/>
                        </a:rPr>
                        <a:t>The Government is effectively preparing / planning for the care requirements of our ageing population</a:t>
                      </a:r>
                      <a:endParaRPr lang="en-GB" sz="1400" b="0" i="0" u="none" strike="noStrike">
                        <a:solidFill>
                          <a:srgbClr val="000000"/>
                        </a:solidFill>
                        <a:effectLst/>
                        <a:latin typeface="Montserrat SemiBold" pitchFamily="2" charset="0"/>
                      </a:endParaRPr>
                    </a:p>
                  </a:txBody>
                  <a:tcPr marL="7620" marR="7620" marT="7620" marB="0" anchor="ctr">
                    <a:lnL>
                      <a:noFill/>
                    </a:lnL>
                    <a:lnR>
                      <a:noFill/>
                    </a:lnR>
                    <a:lnT>
                      <a:noFill/>
                    </a:lnT>
                    <a:lnB>
                      <a:noFill/>
                    </a:lnB>
                  </a:tcPr>
                </a:tc>
                <a:extLst>
                  <a:ext uri="{0D108BD9-81ED-4DB2-BD59-A6C34878D82A}">
                    <a16:rowId xmlns:a16="http://schemas.microsoft.com/office/drawing/2014/main" val="4185811671"/>
                  </a:ext>
                </a:extLst>
              </a:tr>
              <a:tr h="1309370">
                <a:tc>
                  <a:txBody>
                    <a:bodyPr/>
                    <a:lstStyle/>
                    <a:p>
                      <a:pPr algn="r" fontAlgn="b"/>
                      <a:r>
                        <a:rPr lang="en-US" sz="1400" b="0" i="0" u="none" strike="noStrike">
                          <a:solidFill>
                            <a:srgbClr val="000000"/>
                          </a:solidFill>
                          <a:effectLst/>
                          <a:latin typeface="Montserrat SemiBold" pitchFamily="2" charset="0"/>
                        </a:rPr>
                        <a:t>Nursing home care in Ireland is adequately funded by the Government</a:t>
                      </a:r>
                    </a:p>
                  </a:txBody>
                  <a:tcPr marL="7620" marR="7620" marT="7620" marB="0" anchor="ctr">
                    <a:lnL>
                      <a:noFill/>
                    </a:lnL>
                    <a:lnR>
                      <a:noFill/>
                    </a:lnR>
                    <a:lnT>
                      <a:noFill/>
                    </a:lnT>
                    <a:lnB>
                      <a:noFill/>
                    </a:lnB>
                  </a:tcPr>
                </a:tc>
                <a:extLst>
                  <a:ext uri="{0D108BD9-81ED-4DB2-BD59-A6C34878D82A}">
                    <a16:rowId xmlns:a16="http://schemas.microsoft.com/office/drawing/2014/main" val="1880367843"/>
                  </a:ext>
                </a:extLst>
              </a:tr>
            </a:tbl>
          </a:graphicData>
        </a:graphic>
      </p:graphicFrame>
      <p:sp>
        <p:nvSpPr>
          <p:cNvPr id="22" name="TextBox 4">
            <a:extLst>
              <a:ext uri="{FF2B5EF4-FFF2-40B4-BE49-F238E27FC236}">
                <a16:creationId xmlns:a16="http://schemas.microsoft.com/office/drawing/2014/main" id="{E2B92497-6FEB-7193-5CD2-B4E3EF506D20}"/>
              </a:ext>
            </a:extLst>
          </p:cNvPr>
          <p:cNvSpPr txBox="1">
            <a:spLocks noChangeArrowheads="1"/>
          </p:cNvSpPr>
          <p:nvPr/>
        </p:nvSpPr>
        <p:spPr bwMode="auto">
          <a:xfrm>
            <a:off x="7801576" y="1698804"/>
            <a:ext cx="5022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algn="ctr" eaLnBrk="1" fontAlgn="base" hangingPunct="1">
              <a:spcBef>
                <a:spcPct val="0"/>
              </a:spcBef>
              <a:spcAft>
                <a:spcPct val="0"/>
              </a:spcAft>
              <a:defRPr/>
            </a:pPr>
            <a:r>
              <a:rPr lang="en-GB" sz="1400" b="0">
                <a:solidFill>
                  <a:srgbClr val="646563"/>
                </a:solidFill>
                <a:latin typeface="+mn-lt"/>
                <a:cs typeface="Arial" pitchFamily="34" charset="0"/>
              </a:rPr>
              <a:t>(4)</a:t>
            </a:r>
          </a:p>
        </p:txBody>
      </p:sp>
      <p:sp>
        <p:nvSpPr>
          <p:cNvPr id="23" name="TextBox 4">
            <a:extLst>
              <a:ext uri="{FF2B5EF4-FFF2-40B4-BE49-F238E27FC236}">
                <a16:creationId xmlns:a16="http://schemas.microsoft.com/office/drawing/2014/main" id="{265818D1-9C6F-A585-5D07-1C009D7585E9}"/>
              </a:ext>
            </a:extLst>
          </p:cNvPr>
          <p:cNvSpPr txBox="1">
            <a:spLocks noChangeArrowheads="1"/>
          </p:cNvSpPr>
          <p:nvPr/>
        </p:nvSpPr>
        <p:spPr bwMode="auto">
          <a:xfrm>
            <a:off x="5818251" y="1504143"/>
            <a:ext cx="2058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algn="ctr" eaLnBrk="1" fontAlgn="base" hangingPunct="1">
              <a:spcBef>
                <a:spcPct val="0"/>
              </a:spcBef>
              <a:spcAft>
                <a:spcPct val="0"/>
              </a:spcAft>
              <a:defRPr/>
            </a:pPr>
            <a:r>
              <a:rPr lang="en-GB" sz="1400" b="0">
                <a:solidFill>
                  <a:srgbClr val="646563"/>
                </a:solidFill>
                <a:latin typeface="+mn-lt"/>
                <a:cs typeface="Arial" pitchFamily="34" charset="0"/>
              </a:rPr>
              <a:t>Strongly disagree</a:t>
            </a:r>
          </a:p>
          <a:p>
            <a:pPr algn="ctr" eaLnBrk="1" fontAlgn="base" hangingPunct="1">
              <a:spcBef>
                <a:spcPct val="0"/>
              </a:spcBef>
              <a:spcAft>
                <a:spcPct val="0"/>
              </a:spcAft>
              <a:defRPr/>
            </a:pPr>
            <a:r>
              <a:rPr lang="en-GB" sz="1400" b="0">
                <a:solidFill>
                  <a:srgbClr val="646563"/>
                </a:solidFill>
                <a:latin typeface="+mn-lt"/>
                <a:cs typeface="Arial" pitchFamily="34" charset="0"/>
              </a:rPr>
              <a:t>(1)</a:t>
            </a:r>
          </a:p>
        </p:txBody>
      </p:sp>
      <p:sp>
        <p:nvSpPr>
          <p:cNvPr id="24" name="TextBox 4">
            <a:extLst>
              <a:ext uri="{FF2B5EF4-FFF2-40B4-BE49-F238E27FC236}">
                <a16:creationId xmlns:a16="http://schemas.microsoft.com/office/drawing/2014/main" id="{307EB8F0-09F7-F799-9964-E0C49BBBD840}"/>
              </a:ext>
            </a:extLst>
          </p:cNvPr>
          <p:cNvSpPr txBox="1">
            <a:spLocks noChangeArrowheads="1"/>
          </p:cNvSpPr>
          <p:nvPr/>
        </p:nvSpPr>
        <p:spPr bwMode="auto">
          <a:xfrm>
            <a:off x="5996522" y="1738345"/>
            <a:ext cx="9428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algn="ctr" eaLnBrk="1" fontAlgn="base" hangingPunct="1">
              <a:spcBef>
                <a:spcPct val="0"/>
              </a:spcBef>
              <a:spcAft>
                <a:spcPct val="0"/>
              </a:spcAft>
              <a:defRPr/>
            </a:pPr>
            <a:r>
              <a:rPr lang="en-GB" sz="1400">
                <a:solidFill>
                  <a:schemeClr val="accent3"/>
                </a:solidFill>
                <a:latin typeface="+mn-lt"/>
                <a:cs typeface="Arial" pitchFamily="34" charset="0"/>
              </a:rPr>
              <a:t>(%1/2) </a:t>
            </a:r>
          </a:p>
        </p:txBody>
      </p:sp>
      <p:sp>
        <p:nvSpPr>
          <p:cNvPr id="25" name="TextBox 4">
            <a:extLst>
              <a:ext uri="{FF2B5EF4-FFF2-40B4-BE49-F238E27FC236}">
                <a16:creationId xmlns:a16="http://schemas.microsoft.com/office/drawing/2014/main" id="{7DA5DA03-F19C-4E02-DF82-15DFA2E10C31}"/>
              </a:ext>
            </a:extLst>
          </p:cNvPr>
          <p:cNvSpPr txBox="1">
            <a:spLocks noChangeArrowheads="1"/>
          </p:cNvSpPr>
          <p:nvPr/>
        </p:nvSpPr>
        <p:spPr bwMode="auto">
          <a:xfrm>
            <a:off x="9997195" y="2158845"/>
            <a:ext cx="534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algn="ctr" eaLnBrk="1" fontAlgn="base" hangingPunct="1">
              <a:spcBef>
                <a:spcPct val="0"/>
              </a:spcBef>
              <a:spcAft>
                <a:spcPct val="0"/>
              </a:spcAft>
              <a:defRPr/>
            </a:pPr>
            <a:r>
              <a:rPr lang="en-GB" sz="1400">
                <a:solidFill>
                  <a:schemeClr val="accent6"/>
                </a:solidFill>
                <a:latin typeface="+mn-lt"/>
                <a:cs typeface="Arial" pitchFamily="34" charset="0"/>
              </a:rPr>
              <a:t>(77)</a:t>
            </a:r>
          </a:p>
        </p:txBody>
      </p:sp>
      <p:sp>
        <p:nvSpPr>
          <p:cNvPr id="26" name="TextBox 4">
            <a:extLst>
              <a:ext uri="{FF2B5EF4-FFF2-40B4-BE49-F238E27FC236}">
                <a16:creationId xmlns:a16="http://schemas.microsoft.com/office/drawing/2014/main" id="{C123E4C9-87A9-E582-7452-6220193593C7}"/>
              </a:ext>
            </a:extLst>
          </p:cNvPr>
          <p:cNvSpPr txBox="1">
            <a:spLocks noChangeArrowheads="1"/>
          </p:cNvSpPr>
          <p:nvPr/>
        </p:nvSpPr>
        <p:spPr bwMode="auto">
          <a:xfrm>
            <a:off x="6486946" y="2221394"/>
            <a:ext cx="4203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algn="ctr" eaLnBrk="1" fontAlgn="base" hangingPunct="1">
              <a:spcBef>
                <a:spcPct val="0"/>
              </a:spcBef>
              <a:spcAft>
                <a:spcPct val="0"/>
              </a:spcAft>
              <a:defRPr/>
            </a:pPr>
            <a:r>
              <a:rPr lang="en-GB" sz="1400">
                <a:solidFill>
                  <a:schemeClr val="accent3"/>
                </a:solidFill>
                <a:latin typeface="+mn-lt"/>
                <a:cs typeface="Arial" pitchFamily="34" charset="0"/>
              </a:rPr>
              <a:t>(5)</a:t>
            </a:r>
          </a:p>
        </p:txBody>
      </p:sp>
      <p:sp>
        <p:nvSpPr>
          <p:cNvPr id="33" name="TextBox 4">
            <a:extLst>
              <a:ext uri="{FF2B5EF4-FFF2-40B4-BE49-F238E27FC236}">
                <a16:creationId xmlns:a16="http://schemas.microsoft.com/office/drawing/2014/main" id="{B34EB3C8-AD55-9E89-58AF-6C89713D37EA}"/>
              </a:ext>
            </a:extLst>
          </p:cNvPr>
          <p:cNvSpPr txBox="1">
            <a:spLocks noChangeArrowheads="1"/>
          </p:cNvSpPr>
          <p:nvPr/>
        </p:nvSpPr>
        <p:spPr bwMode="auto">
          <a:xfrm>
            <a:off x="9719136" y="1710916"/>
            <a:ext cx="9428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algn="ctr" eaLnBrk="1" fontAlgn="base" hangingPunct="1">
              <a:spcBef>
                <a:spcPct val="0"/>
              </a:spcBef>
              <a:spcAft>
                <a:spcPct val="0"/>
              </a:spcAft>
              <a:defRPr/>
            </a:pPr>
            <a:r>
              <a:rPr lang="en-GB" sz="1400">
                <a:solidFill>
                  <a:schemeClr val="accent6"/>
                </a:solidFill>
                <a:latin typeface="+mn-lt"/>
                <a:cs typeface="Arial" pitchFamily="34" charset="0"/>
              </a:rPr>
              <a:t>(%4/5) </a:t>
            </a:r>
          </a:p>
        </p:txBody>
      </p:sp>
      <p:sp>
        <p:nvSpPr>
          <p:cNvPr id="34" name="TextBox 4">
            <a:extLst>
              <a:ext uri="{FF2B5EF4-FFF2-40B4-BE49-F238E27FC236}">
                <a16:creationId xmlns:a16="http://schemas.microsoft.com/office/drawing/2014/main" id="{A62A2066-11FA-BBF2-5DDF-42F20F22C5FE}"/>
              </a:ext>
            </a:extLst>
          </p:cNvPr>
          <p:cNvSpPr txBox="1">
            <a:spLocks noChangeArrowheads="1"/>
          </p:cNvSpPr>
          <p:nvPr/>
        </p:nvSpPr>
        <p:spPr bwMode="auto">
          <a:xfrm>
            <a:off x="6763571" y="1721809"/>
            <a:ext cx="5022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algn="ctr" eaLnBrk="1" fontAlgn="base" hangingPunct="1">
              <a:spcBef>
                <a:spcPct val="0"/>
              </a:spcBef>
              <a:spcAft>
                <a:spcPct val="0"/>
              </a:spcAft>
              <a:defRPr/>
            </a:pPr>
            <a:r>
              <a:rPr lang="en-GB" sz="1400" b="0">
                <a:solidFill>
                  <a:srgbClr val="646563"/>
                </a:solidFill>
                <a:latin typeface="+mn-lt"/>
                <a:cs typeface="Arial" pitchFamily="34" charset="0"/>
              </a:rPr>
              <a:t>(2)</a:t>
            </a:r>
          </a:p>
        </p:txBody>
      </p:sp>
      <p:sp>
        <p:nvSpPr>
          <p:cNvPr id="36" name="TextBox 4">
            <a:extLst>
              <a:ext uri="{FF2B5EF4-FFF2-40B4-BE49-F238E27FC236}">
                <a16:creationId xmlns:a16="http://schemas.microsoft.com/office/drawing/2014/main" id="{AE9E36F3-0712-30DE-D2A0-279E0F5008A0}"/>
              </a:ext>
            </a:extLst>
          </p:cNvPr>
          <p:cNvSpPr txBox="1">
            <a:spLocks noChangeArrowheads="1"/>
          </p:cNvSpPr>
          <p:nvPr/>
        </p:nvSpPr>
        <p:spPr bwMode="auto">
          <a:xfrm>
            <a:off x="8386965" y="3622448"/>
            <a:ext cx="5245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algn="ctr" eaLnBrk="1" fontAlgn="base" hangingPunct="1">
              <a:spcBef>
                <a:spcPct val="0"/>
              </a:spcBef>
              <a:spcAft>
                <a:spcPct val="0"/>
              </a:spcAft>
              <a:defRPr/>
            </a:pPr>
            <a:r>
              <a:rPr lang="en-GB" sz="1400">
                <a:solidFill>
                  <a:schemeClr val="accent6"/>
                </a:solidFill>
                <a:latin typeface="+mn-lt"/>
                <a:cs typeface="Arial" pitchFamily="34" charset="0"/>
              </a:rPr>
              <a:t>(33)</a:t>
            </a:r>
          </a:p>
        </p:txBody>
      </p:sp>
      <p:sp>
        <p:nvSpPr>
          <p:cNvPr id="37" name="TextBox 4">
            <a:extLst>
              <a:ext uri="{FF2B5EF4-FFF2-40B4-BE49-F238E27FC236}">
                <a16:creationId xmlns:a16="http://schemas.microsoft.com/office/drawing/2014/main" id="{B32C6189-3993-BE13-9EA8-CCD3A0C32238}"/>
              </a:ext>
            </a:extLst>
          </p:cNvPr>
          <p:cNvSpPr txBox="1">
            <a:spLocks noChangeArrowheads="1"/>
          </p:cNvSpPr>
          <p:nvPr/>
        </p:nvSpPr>
        <p:spPr bwMode="auto">
          <a:xfrm>
            <a:off x="8039605" y="5018264"/>
            <a:ext cx="5245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algn="ctr" eaLnBrk="1" fontAlgn="base" hangingPunct="1">
              <a:spcBef>
                <a:spcPct val="0"/>
              </a:spcBef>
              <a:spcAft>
                <a:spcPct val="0"/>
              </a:spcAft>
              <a:defRPr/>
            </a:pPr>
            <a:r>
              <a:rPr lang="en-GB" sz="1400">
                <a:solidFill>
                  <a:schemeClr val="accent6"/>
                </a:solidFill>
                <a:latin typeface="+mn-lt"/>
                <a:cs typeface="Arial" pitchFamily="34" charset="0"/>
              </a:rPr>
              <a:t>(23)</a:t>
            </a:r>
          </a:p>
        </p:txBody>
      </p:sp>
      <p:sp>
        <p:nvSpPr>
          <p:cNvPr id="40" name="TextBox 4">
            <a:extLst>
              <a:ext uri="{FF2B5EF4-FFF2-40B4-BE49-F238E27FC236}">
                <a16:creationId xmlns:a16="http://schemas.microsoft.com/office/drawing/2014/main" id="{E4164FCA-825F-EE20-7D4B-25BB369E4BE7}"/>
              </a:ext>
            </a:extLst>
          </p:cNvPr>
          <p:cNvSpPr txBox="1">
            <a:spLocks noChangeArrowheads="1"/>
          </p:cNvSpPr>
          <p:nvPr/>
        </p:nvSpPr>
        <p:spPr bwMode="auto">
          <a:xfrm>
            <a:off x="5130271" y="3622449"/>
            <a:ext cx="5373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algn="ctr" eaLnBrk="1" fontAlgn="base" hangingPunct="1">
              <a:spcBef>
                <a:spcPct val="0"/>
              </a:spcBef>
              <a:spcAft>
                <a:spcPct val="0"/>
              </a:spcAft>
              <a:defRPr/>
            </a:pPr>
            <a:r>
              <a:rPr lang="en-GB" sz="1400">
                <a:solidFill>
                  <a:schemeClr val="accent3"/>
                </a:solidFill>
                <a:latin typeface="+mn-lt"/>
                <a:cs typeface="Arial" pitchFamily="34" charset="0"/>
              </a:rPr>
              <a:t>(38)</a:t>
            </a:r>
          </a:p>
        </p:txBody>
      </p:sp>
      <p:sp>
        <p:nvSpPr>
          <p:cNvPr id="41" name="TextBox 4">
            <a:extLst>
              <a:ext uri="{FF2B5EF4-FFF2-40B4-BE49-F238E27FC236}">
                <a16:creationId xmlns:a16="http://schemas.microsoft.com/office/drawing/2014/main" id="{299C5F1F-9217-42FC-D8D5-12EA9899128D}"/>
              </a:ext>
            </a:extLst>
          </p:cNvPr>
          <p:cNvSpPr txBox="1">
            <a:spLocks noChangeArrowheads="1"/>
          </p:cNvSpPr>
          <p:nvPr/>
        </p:nvSpPr>
        <p:spPr bwMode="auto">
          <a:xfrm>
            <a:off x="4810603" y="5027431"/>
            <a:ext cx="5469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ヒラギノ角ゴ ProN W3" charset="-128"/>
              </a:defRPr>
            </a:lvl1pPr>
            <a:lvl2pPr marL="742950" indent="-285750" eaLnBrk="0" hangingPunct="0">
              <a:defRPr b="1">
                <a:solidFill>
                  <a:schemeClr val="tx1"/>
                </a:solidFill>
                <a:latin typeface="Arial" pitchFamily="34" charset="0"/>
                <a:ea typeface="ヒラギノ角ゴ ProN W3" charset="-128"/>
              </a:defRPr>
            </a:lvl2pPr>
            <a:lvl3pPr marL="1143000" indent="-228600" eaLnBrk="0" hangingPunct="0">
              <a:defRPr b="1">
                <a:solidFill>
                  <a:schemeClr val="tx1"/>
                </a:solidFill>
                <a:latin typeface="Arial" pitchFamily="34" charset="0"/>
                <a:ea typeface="ヒラギノ角ゴ ProN W3" charset="-128"/>
              </a:defRPr>
            </a:lvl3pPr>
            <a:lvl4pPr marL="1600200" indent="-228600" eaLnBrk="0" hangingPunct="0">
              <a:defRPr b="1">
                <a:solidFill>
                  <a:schemeClr val="tx1"/>
                </a:solidFill>
                <a:latin typeface="Arial" pitchFamily="34" charset="0"/>
                <a:ea typeface="ヒラギノ角ゴ ProN W3" charset="-128"/>
              </a:defRPr>
            </a:lvl4pPr>
            <a:lvl5pPr marL="2057400" indent="-228600" eaLnBrk="0" hangingPunct="0">
              <a:defRPr b="1">
                <a:solidFill>
                  <a:schemeClr val="tx1"/>
                </a:solidFill>
                <a:latin typeface="Arial" pitchFamily="34" charset="0"/>
                <a:ea typeface="ヒラギノ角ゴ ProN W3" charset="-128"/>
              </a:defRPr>
            </a:lvl5pPr>
            <a:lvl6pPr marL="2514600" indent="-228600" eaLnBrk="0" fontAlgn="base" hangingPunct="0">
              <a:spcBef>
                <a:spcPct val="0"/>
              </a:spcBef>
              <a:spcAft>
                <a:spcPct val="0"/>
              </a:spcAft>
              <a:defRPr b="1">
                <a:solidFill>
                  <a:schemeClr val="tx1"/>
                </a:solidFill>
                <a:latin typeface="Arial" pitchFamily="34" charset="0"/>
                <a:ea typeface="ヒラギノ角ゴ ProN W3" charset="-128"/>
              </a:defRPr>
            </a:lvl6pPr>
            <a:lvl7pPr marL="2971800" indent="-228600" eaLnBrk="0" fontAlgn="base" hangingPunct="0">
              <a:spcBef>
                <a:spcPct val="0"/>
              </a:spcBef>
              <a:spcAft>
                <a:spcPct val="0"/>
              </a:spcAft>
              <a:defRPr b="1">
                <a:solidFill>
                  <a:schemeClr val="tx1"/>
                </a:solidFill>
                <a:latin typeface="Arial" pitchFamily="34" charset="0"/>
                <a:ea typeface="ヒラギノ角ゴ ProN W3" charset="-128"/>
              </a:defRPr>
            </a:lvl7pPr>
            <a:lvl8pPr marL="3429000" indent="-228600" eaLnBrk="0" fontAlgn="base" hangingPunct="0">
              <a:spcBef>
                <a:spcPct val="0"/>
              </a:spcBef>
              <a:spcAft>
                <a:spcPct val="0"/>
              </a:spcAft>
              <a:defRPr b="1">
                <a:solidFill>
                  <a:schemeClr val="tx1"/>
                </a:solidFill>
                <a:latin typeface="Arial" pitchFamily="34" charset="0"/>
                <a:ea typeface="ヒラギノ角ゴ ProN W3" charset="-128"/>
              </a:defRPr>
            </a:lvl8pPr>
            <a:lvl9pPr marL="3886200" indent="-228600" eaLnBrk="0" fontAlgn="base" hangingPunct="0">
              <a:spcBef>
                <a:spcPct val="0"/>
              </a:spcBef>
              <a:spcAft>
                <a:spcPct val="0"/>
              </a:spcAft>
              <a:defRPr b="1">
                <a:solidFill>
                  <a:schemeClr val="tx1"/>
                </a:solidFill>
                <a:latin typeface="Arial" pitchFamily="34" charset="0"/>
                <a:ea typeface="ヒラギノ角ゴ ProN W3" charset="-128"/>
              </a:defRPr>
            </a:lvl9pPr>
          </a:lstStyle>
          <a:p>
            <a:pPr algn="ctr" eaLnBrk="1" fontAlgn="base" hangingPunct="1">
              <a:spcBef>
                <a:spcPct val="0"/>
              </a:spcBef>
              <a:spcAft>
                <a:spcPct val="0"/>
              </a:spcAft>
              <a:defRPr/>
            </a:pPr>
            <a:r>
              <a:rPr lang="en-GB" sz="1400">
                <a:solidFill>
                  <a:schemeClr val="accent3"/>
                </a:solidFill>
                <a:latin typeface="+mn-lt"/>
                <a:cs typeface="Arial" pitchFamily="34" charset="0"/>
              </a:rPr>
              <a:t>(47)</a:t>
            </a:r>
          </a:p>
        </p:txBody>
      </p:sp>
      <p:graphicFrame>
        <p:nvGraphicFramePr>
          <p:cNvPr id="44" name="Group 7">
            <a:extLst>
              <a:ext uri="{FF2B5EF4-FFF2-40B4-BE49-F238E27FC236}">
                <a16:creationId xmlns:a16="http://schemas.microsoft.com/office/drawing/2014/main" id="{09F5BF5B-9B42-8E17-A174-CEEE5BB74272}"/>
              </a:ext>
            </a:extLst>
          </p:cNvPr>
          <p:cNvGraphicFramePr>
            <a:graphicFrameLocks noGrp="1"/>
          </p:cNvGraphicFramePr>
          <p:nvPr>
            <p:extLst>
              <p:ext uri="{D42A27DB-BD31-4B8C-83A1-F6EECF244321}">
                <p14:modId xmlns:p14="http://schemas.microsoft.com/office/powerpoint/2010/main" val="3213699311"/>
              </p:ext>
            </p:extLst>
          </p:nvPr>
        </p:nvGraphicFramePr>
        <p:xfrm>
          <a:off x="10502831" y="1301517"/>
          <a:ext cx="1521836" cy="4277406"/>
        </p:xfrm>
        <a:graphic>
          <a:graphicData uri="http://schemas.openxmlformats.org/drawingml/2006/table">
            <a:tbl>
              <a:tblPr firstRow="1">
                <a:tableStyleId>{073A0DAA-6AF3-43AB-8588-CEC1D06C72B9}</a:tableStyleId>
              </a:tblPr>
              <a:tblGrid>
                <a:gridCol w="760918">
                  <a:extLst>
                    <a:ext uri="{9D8B030D-6E8A-4147-A177-3AD203B41FA5}">
                      <a16:colId xmlns:a16="http://schemas.microsoft.com/office/drawing/2014/main" val="20000"/>
                    </a:ext>
                  </a:extLst>
                </a:gridCol>
                <a:gridCol w="760918">
                  <a:extLst>
                    <a:ext uri="{9D8B030D-6E8A-4147-A177-3AD203B41FA5}">
                      <a16:colId xmlns:a16="http://schemas.microsoft.com/office/drawing/2014/main" val="1742997866"/>
                    </a:ext>
                  </a:extLst>
                </a:gridCol>
              </a:tblGrid>
              <a:tr h="536074">
                <a:tc>
                  <a:txBody>
                    <a:bodyPr/>
                    <a:lstStyle/>
                    <a:p>
                      <a:pPr marL="0" marR="0" lvl="0" indent="0" algn="ctr" defTabSz="914400" rtl="0" eaLnBrk="1" fontAlgn="base" latinLnBrk="0" hangingPunct="1">
                        <a:lnSpc>
                          <a:spcPct val="85000"/>
                        </a:lnSpc>
                        <a:spcBef>
                          <a:spcPct val="0"/>
                        </a:spcBef>
                        <a:spcAft>
                          <a:spcPct val="0"/>
                        </a:spcAft>
                        <a:buClr>
                          <a:srgbClr val="FF0000"/>
                        </a:buClr>
                        <a:buSzPct val="50000"/>
                        <a:buFont typeface="Wingdings 2" pitchFamily="18" charset="2"/>
                        <a:buNone/>
                        <a:tabLst/>
                      </a:pPr>
                      <a:r>
                        <a:rPr kumimoji="0" lang="en-GB" sz="1200" b="1" i="0" u="none" strike="noStrike" kern="1200" cap="none" normalizeH="0" baseline="0">
                          <a:ln>
                            <a:noFill/>
                          </a:ln>
                          <a:solidFill>
                            <a:schemeClr val="bg1"/>
                          </a:solidFill>
                          <a:effectLst/>
                          <a:latin typeface="Montserrat" pitchFamily="2" charset="77"/>
                          <a:ea typeface="+mn-ea"/>
                          <a:cs typeface="+mn-cs"/>
                        </a:rPr>
                        <a:t>Neither /nor (3)</a:t>
                      </a:r>
                    </a:p>
                  </a:txBody>
                  <a:tcPr marL="0" marR="0" marT="0" marB="0" anchor="ctr" horzOverflow="overflow"/>
                </a:tc>
                <a:tc>
                  <a:txBody>
                    <a:bodyPr/>
                    <a:lstStyle/>
                    <a:p>
                      <a:pPr marL="0" marR="0" lvl="0" indent="0" algn="ctr" defTabSz="914400" rtl="0" eaLnBrk="1" fontAlgn="base" latinLnBrk="0" hangingPunct="1">
                        <a:lnSpc>
                          <a:spcPct val="85000"/>
                        </a:lnSpc>
                        <a:spcBef>
                          <a:spcPct val="0"/>
                        </a:spcBef>
                        <a:spcAft>
                          <a:spcPct val="0"/>
                        </a:spcAft>
                        <a:buClr>
                          <a:srgbClr val="FF0000"/>
                        </a:buClr>
                        <a:buSzPct val="50000"/>
                        <a:buFont typeface="Wingdings 2" pitchFamily="18" charset="2"/>
                        <a:buNone/>
                        <a:tabLst/>
                      </a:pPr>
                      <a:r>
                        <a:rPr kumimoji="0" lang="en-US" sz="1200" b="1" i="0" u="none" strike="noStrike" kern="1200" cap="none" normalizeH="0" baseline="0">
                          <a:ln>
                            <a:noFill/>
                          </a:ln>
                          <a:solidFill>
                            <a:schemeClr val="bg1"/>
                          </a:solidFill>
                          <a:effectLst/>
                          <a:latin typeface="Montserrat" pitchFamily="2" charset="77"/>
                          <a:ea typeface="+mn-ea"/>
                          <a:cs typeface="+mn-cs"/>
                        </a:rPr>
                        <a:t>Mean Score</a:t>
                      </a:r>
                      <a:endParaRPr kumimoji="0" lang="en-GB" sz="1200" b="1" i="0" u="none" strike="noStrike" kern="1200" cap="none" normalizeH="0" baseline="0">
                        <a:ln>
                          <a:noFill/>
                        </a:ln>
                        <a:solidFill>
                          <a:schemeClr val="bg1"/>
                        </a:solidFill>
                        <a:effectLst/>
                        <a:latin typeface="Montserrat" pitchFamily="2" charset="77"/>
                        <a:ea typeface="+mn-ea"/>
                        <a:cs typeface="+mn-cs"/>
                      </a:endParaRPr>
                    </a:p>
                  </a:txBody>
                  <a:tcPr marL="0" marR="0" marT="0" marB="0" anchor="ctr" horzOverflow="overflow"/>
                </a:tc>
                <a:extLst>
                  <a:ext uri="{0D108BD9-81ED-4DB2-BD59-A6C34878D82A}">
                    <a16:rowId xmlns:a16="http://schemas.microsoft.com/office/drawing/2014/main" val="10000"/>
                  </a:ext>
                </a:extLst>
              </a:tr>
              <a:tr h="915441">
                <a:tc>
                  <a:txBody>
                    <a:bodyPr/>
                    <a:lstStyle/>
                    <a:p>
                      <a:pPr algn="ctr" fontAlgn="b"/>
                      <a:r>
                        <a:rPr lang="en-GB" sz="1400" b="0" i="0" u="none" strike="noStrike">
                          <a:solidFill>
                            <a:srgbClr val="000000"/>
                          </a:solidFill>
                          <a:effectLst/>
                          <a:latin typeface="Montserrat SemiBold" pitchFamily="2" charset="0"/>
                        </a:rPr>
                        <a:t>18%</a:t>
                      </a:r>
                    </a:p>
                  </a:txBody>
                  <a:tcPr marL="7620" marR="7620" marT="7620" marB="0" anchor="ctr"/>
                </a:tc>
                <a:tc>
                  <a:txBody>
                    <a:bodyPr/>
                    <a:lstStyle/>
                    <a:p>
                      <a:pPr algn="ctr" fontAlgn="b"/>
                      <a:r>
                        <a:rPr lang="en-US" sz="1400" b="0" i="0" u="none" strike="noStrike">
                          <a:solidFill>
                            <a:srgbClr val="000000"/>
                          </a:solidFill>
                          <a:effectLst/>
                          <a:latin typeface="Montserrat SemiBold" pitchFamily="2" charset="0"/>
                        </a:rPr>
                        <a:t>4.0</a:t>
                      </a:r>
                      <a:endParaRPr lang="en-GB" sz="1400" b="0" i="0" u="none" strike="noStrike">
                        <a:solidFill>
                          <a:srgbClr val="000000"/>
                        </a:solidFill>
                        <a:effectLst/>
                        <a:latin typeface="Montserrat SemiBold" pitchFamily="2" charset="0"/>
                      </a:endParaRPr>
                    </a:p>
                  </a:txBody>
                  <a:tcPr marL="7620" marR="7620" marT="7620" marB="0" anchor="ctr"/>
                </a:tc>
                <a:extLst>
                  <a:ext uri="{0D108BD9-81ED-4DB2-BD59-A6C34878D82A}">
                    <a16:rowId xmlns:a16="http://schemas.microsoft.com/office/drawing/2014/main" val="10001"/>
                  </a:ext>
                </a:extLst>
              </a:tr>
              <a:tr h="589936">
                <a:tc>
                  <a:txBody>
                    <a:bodyPr/>
                    <a:lstStyle/>
                    <a:p>
                      <a:pPr algn="ctr" fontAlgn="b"/>
                      <a:endParaRPr lang="en-GB" sz="1400" b="0" i="0" u="none" strike="noStrike">
                        <a:solidFill>
                          <a:srgbClr val="000000"/>
                        </a:solidFill>
                        <a:effectLst/>
                        <a:latin typeface="Montserrat SemiBold" pitchFamily="2" charset="0"/>
                      </a:endParaRPr>
                    </a:p>
                  </a:txBody>
                  <a:tcPr marL="7620" marR="7620" marT="7620" marB="0" anchor="ctr">
                    <a:solidFill>
                      <a:schemeClr val="bg1"/>
                    </a:solidFill>
                  </a:tcPr>
                </a:tc>
                <a:tc>
                  <a:txBody>
                    <a:bodyPr/>
                    <a:lstStyle/>
                    <a:p>
                      <a:pPr algn="ctr" fontAlgn="b"/>
                      <a:endParaRPr lang="en-GB" sz="1400" b="0" i="0" u="none" strike="noStrike">
                        <a:solidFill>
                          <a:srgbClr val="000000"/>
                        </a:solidFill>
                        <a:effectLst/>
                        <a:latin typeface="Montserrat SemiBold" pitchFamily="2" charset="0"/>
                      </a:endParaRPr>
                    </a:p>
                  </a:txBody>
                  <a:tcPr marL="7620" marR="7620" marT="7620" marB="0" anchor="ctr">
                    <a:solidFill>
                      <a:schemeClr val="bg1"/>
                    </a:solidFill>
                  </a:tcPr>
                </a:tc>
                <a:extLst>
                  <a:ext uri="{0D108BD9-81ED-4DB2-BD59-A6C34878D82A}">
                    <a16:rowId xmlns:a16="http://schemas.microsoft.com/office/drawing/2014/main" val="10002"/>
                  </a:ext>
                </a:extLst>
              </a:tr>
              <a:tr h="855406">
                <a:tc>
                  <a:txBody>
                    <a:bodyPr/>
                    <a:lstStyle/>
                    <a:p>
                      <a:pPr algn="ctr" fontAlgn="b"/>
                      <a:r>
                        <a:rPr lang="en-GB" sz="1400" b="0" i="0" u="none" strike="noStrike">
                          <a:solidFill>
                            <a:srgbClr val="000000"/>
                          </a:solidFill>
                          <a:effectLst/>
                          <a:latin typeface="Montserrat SemiBold" pitchFamily="2" charset="0"/>
                        </a:rPr>
                        <a:t>29%</a:t>
                      </a:r>
                    </a:p>
                  </a:txBody>
                  <a:tcPr marL="7620" marR="7620" marT="7620" marB="0" anchor="ctr"/>
                </a:tc>
                <a:tc>
                  <a:txBody>
                    <a:bodyPr/>
                    <a:lstStyle/>
                    <a:p>
                      <a:pPr algn="ctr" fontAlgn="b"/>
                      <a:r>
                        <a:rPr lang="en-US" sz="1400" b="0" i="0" u="none" strike="noStrike">
                          <a:solidFill>
                            <a:srgbClr val="000000"/>
                          </a:solidFill>
                          <a:effectLst/>
                          <a:latin typeface="Montserrat SemiBold" pitchFamily="2" charset="0"/>
                        </a:rPr>
                        <a:t>2.9</a:t>
                      </a:r>
                      <a:endParaRPr lang="en-GB" sz="1400" b="0" i="0" u="none" strike="noStrike">
                        <a:solidFill>
                          <a:srgbClr val="000000"/>
                        </a:solidFill>
                        <a:effectLst/>
                        <a:latin typeface="Montserrat SemiBold" pitchFamily="2" charset="0"/>
                      </a:endParaRPr>
                    </a:p>
                  </a:txBody>
                  <a:tcPr marL="7620" marR="7620" marT="7620" marB="0" anchor="ctr"/>
                </a:tc>
                <a:extLst>
                  <a:ext uri="{0D108BD9-81ED-4DB2-BD59-A6C34878D82A}">
                    <a16:rowId xmlns:a16="http://schemas.microsoft.com/office/drawing/2014/main" val="2398542958"/>
                  </a:ext>
                </a:extLst>
              </a:tr>
              <a:tr h="500554">
                <a:tc>
                  <a:txBody>
                    <a:bodyPr/>
                    <a:lstStyle/>
                    <a:p>
                      <a:pPr algn="ctr" fontAlgn="b"/>
                      <a:endParaRPr lang="en-GB" sz="1400" b="0" i="0" u="none" strike="noStrike">
                        <a:solidFill>
                          <a:srgbClr val="000000"/>
                        </a:solidFill>
                        <a:effectLst/>
                        <a:latin typeface="Montserrat SemiBold" pitchFamily="2" charset="0"/>
                      </a:endParaRPr>
                    </a:p>
                  </a:txBody>
                  <a:tcPr marL="7620" marR="7620" marT="7620" marB="0" anchor="ctr">
                    <a:solidFill>
                      <a:schemeClr val="bg1"/>
                    </a:solidFill>
                  </a:tcPr>
                </a:tc>
                <a:tc>
                  <a:txBody>
                    <a:bodyPr/>
                    <a:lstStyle/>
                    <a:p>
                      <a:pPr algn="ctr" fontAlgn="b"/>
                      <a:endParaRPr lang="en-GB" sz="1400" b="0" i="0" u="none" strike="noStrike">
                        <a:solidFill>
                          <a:srgbClr val="000000"/>
                        </a:solidFill>
                        <a:effectLst/>
                        <a:latin typeface="Montserrat SemiBold" pitchFamily="2" charset="0"/>
                      </a:endParaRPr>
                    </a:p>
                  </a:txBody>
                  <a:tcPr marL="7620" marR="7620" marT="7620" marB="0" anchor="ctr">
                    <a:solidFill>
                      <a:schemeClr val="bg1"/>
                    </a:solidFill>
                  </a:tcPr>
                </a:tc>
                <a:extLst>
                  <a:ext uri="{0D108BD9-81ED-4DB2-BD59-A6C34878D82A}">
                    <a16:rowId xmlns:a16="http://schemas.microsoft.com/office/drawing/2014/main" val="1092493866"/>
                  </a:ext>
                </a:extLst>
              </a:tr>
              <a:tr h="879995">
                <a:tc>
                  <a:txBody>
                    <a:bodyPr/>
                    <a:lstStyle/>
                    <a:p>
                      <a:pPr algn="ctr" fontAlgn="b"/>
                      <a:r>
                        <a:rPr lang="en-GB" sz="1400" b="0" i="0" u="none" strike="noStrike">
                          <a:solidFill>
                            <a:srgbClr val="000000"/>
                          </a:solidFill>
                          <a:effectLst/>
                          <a:latin typeface="Montserrat SemiBold" pitchFamily="2" charset="0"/>
                        </a:rPr>
                        <a:t>30%</a:t>
                      </a:r>
                    </a:p>
                  </a:txBody>
                  <a:tcPr marL="7620" marR="7620" marT="7620" marB="0" anchor="ctr"/>
                </a:tc>
                <a:tc>
                  <a:txBody>
                    <a:bodyPr/>
                    <a:lstStyle/>
                    <a:p>
                      <a:pPr algn="ctr" fontAlgn="b"/>
                      <a:r>
                        <a:rPr lang="en-US" sz="1400" b="0" i="0" u="none" strike="noStrike">
                          <a:solidFill>
                            <a:srgbClr val="000000"/>
                          </a:solidFill>
                          <a:effectLst/>
                          <a:latin typeface="Montserrat SemiBold" pitchFamily="2" charset="0"/>
                        </a:rPr>
                        <a:t>2.7</a:t>
                      </a:r>
                      <a:endParaRPr lang="en-GB" sz="1400" b="0" i="0" u="none" strike="noStrike">
                        <a:solidFill>
                          <a:srgbClr val="000000"/>
                        </a:solidFill>
                        <a:effectLst/>
                        <a:latin typeface="Montserrat SemiBold" pitchFamily="2" charset="0"/>
                      </a:endParaRPr>
                    </a:p>
                  </a:txBody>
                  <a:tcPr marL="7620" marR="7620" marT="7620" marB="0" anchor="ctr"/>
                </a:tc>
                <a:extLst>
                  <a:ext uri="{0D108BD9-81ED-4DB2-BD59-A6C34878D82A}">
                    <a16:rowId xmlns:a16="http://schemas.microsoft.com/office/drawing/2014/main" val="4114416138"/>
                  </a:ext>
                </a:extLst>
              </a:tr>
            </a:tbl>
          </a:graphicData>
        </a:graphic>
      </p:graphicFrame>
      <p:sp>
        <p:nvSpPr>
          <p:cNvPr id="5" name="Rectangle 4">
            <a:extLst>
              <a:ext uri="{FF2B5EF4-FFF2-40B4-BE49-F238E27FC236}">
                <a16:creationId xmlns:a16="http://schemas.microsoft.com/office/drawing/2014/main" id="{FE6C2F9F-1082-B900-E201-5EBAA47CC355}"/>
              </a:ext>
            </a:extLst>
          </p:cNvPr>
          <p:cNvSpPr/>
          <p:nvPr/>
        </p:nvSpPr>
        <p:spPr>
          <a:xfrm>
            <a:off x="9121261" y="331573"/>
            <a:ext cx="2820111" cy="762119"/>
          </a:xfrm>
          <a:prstGeom prst="rect">
            <a:avLst/>
          </a:prstGeom>
          <a:noFill/>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j-lt"/>
                <a:ea typeface="+mn-ea"/>
                <a:cs typeface="Arial" pitchFamily="34" charset="0"/>
              </a:rPr>
              <a:t>*Q.2 How much do you agree or disagree with the following statements?</a:t>
            </a:r>
          </a:p>
        </p:txBody>
      </p:sp>
      <p:sp>
        <p:nvSpPr>
          <p:cNvPr id="6" name="Text Placeholder 3">
            <a:extLst>
              <a:ext uri="{FF2B5EF4-FFF2-40B4-BE49-F238E27FC236}">
                <a16:creationId xmlns:a16="http://schemas.microsoft.com/office/drawing/2014/main" id="{30A18D72-42E8-4C1D-20D2-4757CE6A3EE8}"/>
              </a:ext>
            </a:extLst>
          </p:cNvPr>
          <p:cNvSpPr txBox="1">
            <a:spLocks/>
          </p:cNvSpPr>
          <p:nvPr/>
        </p:nvSpPr>
        <p:spPr>
          <a:xfrm>
            <a:off x="7954297" y="5560401"/>
            <a:ext cx="4144387" cy="418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400"/>
              <a:t>*Question introduced with explanation of Fair Deal Scheme</a:t>
            </a:r>
          </a:p>
        </p:txBody>
      </p:sp>
    </p:spTree>
    <p:extLst>
      <p:ext uri="{BB962C8B-B14F-4D97-AF65-F5344CB8AC3E}">
        <p14:creationId xmlns:p14="http://schemas.microsoft.com/office/powerpoint/2010/main" val="4147707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69F5AC-3DD6-3B58-65E5-646A3122BFF3}"/>
              </a:ext>
            </a:extLst>
          </p:cNvPr>
          <p:cNvSpPr/>
          <p:nvPr/>
        </p:nvSpPr>
        <p:spPr>
          <a:xfrm>
            <a:off x="1178928" y="6185284"/>
            <a:ext cx="10043693" cy="641714"/>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85000"/>
              </a:lnSpc>
            </a:pPr>
            <a:r>
              <a:rPr lang="en-US" sz="1400" b="0" dirty="0">
                <a:solidFill>
                  <a:schemeClr val="tx1"/>
                </a:solidFill>
                <a:latin typeface="Montserrat" panose="00000500000000000000" pitchFamily="2" charset="0"/>
              </a:rPr>
              <a:t>Strong consensus across demographics that Nursing Home Care should receive additional Fair Deal funding to be able to provide staff similar pay and conditions to their counterparts in pu</a:t>
            </a:r>
            <a:r>
              <a:rPr lang="en-US" sz="1400" dirty="0">
                <a:solidFill>
                  <a:schemeClr val="tx1"/>
                </a:solidFill>
                <a:latin typeface="Montserrat" panose="00000500000000000000" pitchFamily="2" charset="0"/>
              </a:rPr>
              <a:t>blic nursing homes - Gen Z slightly under index.</a:t>
            </a:r>
            <a:endParaRPr lang="en-US" sz="1400" b="0" dirty="0">
              <a:solidFill>
                <a:schemeClr val="tx1"/>
              </a:solidFill>
              <a:latin typeface="Montserrat" panose="00000500000000000000" pitchFamily="2" charset="0"/>
            </a:endParaRPr>
          </a:p>
        </p:txBody>
      </p:sp>
      <p:sp>
        <p:nvSpPr>
          <p:cNvPr id="12" name="Text Placeholder 1">
            <a:extLst>
              <a:ext uri="{FF2B5EF4-FFF2-40B4-BE49-F238E27FC236}">
                <a16:creationId xmlns:a16="http://schemas.microsoft.com/office/drawing/2014/main" id="{1D1CC2D7-1D3D-0AC6-DB6B-E771DFAB9441}"/>
              </a:ext>
            </a:extLst>
          </p:cNvPr>
          <p:cNvSpPr txBox="1">
            <a:spLocks/>
          </p:cNvSpPr>
          <p:nvPr/>
        </p:nvSpPr>
        <p:spPr>
          <a:xfrm>
            <a:off x="77745" y="6125811"/>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100">
                <a:solidFill>
                  <a:schemeClr val="bg2">
                    <a:lumMod val="50000"/>
                  </a:schemeClr>
                </a:solidFill>
                <a:latin typeface="Montserrat" pitchFamily="2" charset="77"/>
              </a:rPr>
              <a:t>Q. 2</a:t>
            </a:r>
          </a:p>
        </p:txBody>
      </p:sp>
      <p:graphicFrame>
        <p:nvGraphicFramePr>
          <p:cNvPr id="4" name="Content Placeholder 2">
            <a:extLst>
              <a:ext uri="{FF2B5EF4-FFF2-40B4-BE49-F238E27FC236}">
                <a16:creationId xmlns:a16="http://schemas.microsoft.com/office/drawing/2014/main" id="{13C03888-1C2B-008E-11F5-B9953446072A}"/>
              </a:ext>
            </a:extLst>
          </p:cNvPr>
          <p:cNvGraphicFramePr>
            <a:graphicFrameLocks/>
          </p:cNvGraphicFramePr>
          <p:nvPr>
            <p:extLst>
              <p:ext uri="{D42A27DB-BD31-4B8C-83A1-F6EECF244321}">
                <p14:modId xmlns:p14="http://schemas.microsoft.com/office/powerpoint/2010/main" val="2004793819"/>
              </p:ext>
            </p:extLst>
          </p:nvPr>
        </p:nvGraphicFramePr>
        <p:xfrm>
          <a:off x="330920" y="1296529"/>
          <a:ext cx="11520220" cy="443075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3BDB12AA-14FB-4B18-DEA2-F08E85F65CCA}"/>
              </a:ext>
            </a:extLst>
          </p:cNvPr>
          <p:cNvCxnSpPr>
            <a:cxnSpLocks/>
          </p:cNvCxnSpPr>
          <p:nvPr/>
        </p:nvCxnSpPr>
        <p:spPr>
          <a:xfrm>
            <a:off x="5544243" y="1809345"/>
            <a:ext cx="0" cy="330694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225E32-2284-63B2-CB94-E66A3BAB44A8}"/>
              </a:ext>
            </a:extLst>
          </p:cNvPr>
          <p:cNvCxnSpPr>
            <a:cxnSpLocks/>
          </p:cNvCxnSpPr>
          <p:nvPr/>
        </p:nvCxnSpPr>
        <p:spPr>
          <a:xfrm>
            <a:off x="6829105" y="1809345"/>
            <a:ext cx="0" cy="330693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C0C2610-8165-211E-4847-92286F3C8D61}"/>
              </a:ext>
            </a:extLst>
          </p:cNvPr>
          <p:cNvGrpSpPr/>
          <p:nvPr/>
        </p:nvGrpSpPr>
        <p:grpSpPr>
          <a:xfrm>
            <a:off x="10320709" y="5252381"/>
            <a:ext cx="1212900" cy="847722"/>
            <a:chOff x="613778" y="5232925"/>
            <a:chExt cx="1212900" cy="847722"/>
          </a:xfrm>
        </p:grpSpPr>
        <p:sp>
          <p:nvSpPr>
            <p:cNvPr id="5" name="Text Placeholder 1">
              <a:extLst>
                <a:ext uri="{FF2B5EF4-FFF2-40B4-BE49-F238E27FC236}">
                  <a16:creationId xmlns:a16="http://schemas.microsoft.com/office/drawing/2014/main" id="{15289A7E-8684-A449-5565-5DDAC59ED27F}"/>
                </a:ext>
              </a:extLst>
            </p:cNvPr>
            <p:cNvSpPr txBox="1">
              <a:spLocks/>
            </p:cNvSpPr>
            <p:nvPr/>
          </p:nvSpPr>
          <p:spPr>
            <a:xfrm>
              <a:off x="613778" y="5817122"/>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=142</a:t>
              </a:r>
            </a:p>
          </p:txBody>
        </p:sp>
        <p:pic>
          <p:nvPicPr>
            <p:cNvPr id="14" name="Picture 13">
              <a:extLst>
                <a:ext uri="{FF2B5EF4-FFF2-40B4-BE49-F238E27FC236}">
                  <a16:creationId xmlns:a16="http://schemas.microsoft.com/office/drawing/2014/main" id="{2BB2726E-EB6C-6C4E-CD09-6A5AE2EF20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9455" y="5232925"/>
              <a:ext cx="966103" cy="644068"/>
            </a:xfrm>
            <a:prstGeom prst="rect">
              <a:avLst/>
            </a:prstGeom>
            <a:effectLst>
              <a:softEdge rad="76200"/>
            </a:effectLst>
          </p:spPr>
        </p:pic>
      </p:grpSp>
      <p:grpSp>
        <p:nvGrpSpPr>
          <p:cNvPr id="16" name="Group 15">
            <a:extLst>
              <a:ext uri="{FF2B5EF4-FFF2-40B4-BE49-F238E27FC236}">
                <a16:creationId xmlns:a16="http://schemas.microsoft.com/office/drawing/2014/main" id="{DFDFFBB9-363F-057D-F666-8FAA1A1BA537}"/>
              </a:ext>
            </a:extLst>
          </p:cNvPr>
          <p:cNvGrpSpPr/>
          <p:nvPr/>
        </p:nvGrpSpPr>
        <p:grpSpPr>
          <a:xfrm>
            <a:off x="2452757" y="5243664"/>
            <a:ext cx="1212900" cy="818294"/>
            <a:chOff x="689159" y="5232925"/>
            <a:chExt cx="1212900" cy="818294"/>
          </a:xfrm>
        </p:grpSpPr>
        <p:sp>
          <p:nvSpPr>
            <p:cNvPr id="17" name="Text Placeholder 1">
              <a:extLst>
                <a:ext uri="{FF2B5EF4-FFF2-40B4-BE49-F238E27FC236}">
                  <a16:creationId xmlns:a16="http://schemas.microsoft.com/office/drawing/2014/main" id="{93744D00-78E1-EB03-90C1-01B82177B9C6}"/>
                </a:ext>
              </a:extLst>
            </p:cNvPr>
            <p:cNvSpPr txBox="1">
              <a:spLocks/>
            </p:cNvSpPr>
            <p:nvPr/>
          </p:nvSpPr>
          <p:spPr>
            <a:xfrm>
              <a:off x="689159" y="5787694"/>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=510</a:t>
              </a:r>
            </a:p>
          </p:txBody>
        </p:sp>
        <p:grpSp>
          <p:nvGrpSpPr>
            <p:cNvPr id="54" name="Picture 19">
              <a:extLst>
                <a:ext uri="{FF2B5EF4-FFF2-40B4-BE49-F238E27FC236}">
                  <a16:creationId xmlns:a16="http://schemas.microsoft.com/office/drawing/2014/main" id="{C7034A7E-631A-0554-9A6F-39AFB252507B}"/>
                </a:ext>
              </a:extLst>
            </p:cNvPr>
            <p:cNvGrpSpPr/>
            <p:nvPr/>
          </p:nvGrpSpPr>
          <p:grpSpPr>
            <a:xfrm>
              <a:off x="1158066" y="5232925"/>
              <a:ext cx="258655" cy="566553"/>
              <a:chOff x="1158066" y="5232925"/>
              <a:chExt cx="258655" cy="566553"/>
            </a:xfrm>
            <a:solidFill>
              <a:srgbClr val="293040"/>
            </a:solidFill>
          </p:grpSpPr>
          <p:sp>
            <p:nvSpPr>
              <p:cNvPr id="55" name="Freeform: Shape 54">
                <a:extLst>
                  <a:ext uri="{FF2B5EF4-FFF2-40B4-BE49-F238E27FC236}">
                    <a16:creationId xmlns:a16="http://schemas.microsoft.com/office/drawing/2014/main" id="{3E7EFEE9-E0E2-6197-3A2A-BF91B8AD939D}"/>
                  </a:ext>
                </a:extLst>
              </p:cNvPr>
              <p:cNvSpPr/>
              <p:nvPr/>
            </p:nvSpPr>
            <p:spPr>
              <a:xfrm>
                <a:off x="1158066" y="5333326"/>
                <a:ext cx="258655" cy="466152"/>
              </a:xfrm>
              <a:custGeom>
                <a:avLst/>
                <a:gdLst>
                  <a:gd name="connsiteX0" fmla="*/ 167794 w 258655"/>
                  <a:gd name="connsiteY0" fmla="*/ -332 h 466152"/>
                  <a:gd name="connsiteX1" fmla="*/ 217875 w 258655"/>
                  <a:gd name="connsiteY1" fmla="*/ 41083 h 466152"/>
                  <a:gd name="connsiteX2" fmla="*/ 257581 w 258655"/>
                  <a:gd name="connsiteY2" fmla="*/ 171698 h 466152"/>
                  <a:gd name="connsiteX3" fmla="*/ 221486 w 258655"/>
                  <a:gd name="connsiteY3" fmla="*/ 183990 h 466152"/>
                  <a:gd name="connsiteX4" fmla="*/ 185842 w 258655"/>
                  <a:gd name="connsiteY4" fmla="*/ 63839 h 466152"/>
                  <a:gd name="connsiteX5" fmla="*/ 175464 w 258655"/>
                  <a:gd name="connsiteY5" fmla="*/ 63839 h 466152"/>
                  <a:gd name="connsiteX6" fmla="*/ 236826 w 258655"/>
                  <a:gd name="connsiteY6" fmla="*/ 277744 h 466152"/>
                  <a:gd name="connsiteX7" fmla="*/ 180427 w 258655"/>
                  <a:gd name="connsiteY7" fmla="*/ 277744 h 466152"/>
                  <a:gd name="connsiteX8" fmla="*/ 180427 w 258655"/>
                  <a:gd name="connsiteY8" fmla="*/ 444317 h 466152"/>
                  <a:gd name="connsiteX9" fmla="*/ 138016 w 258655"/>
                  <a:gd name="connsiteY9" fmla="*/ 444317 h 466152"/>
                  <a:gd name="connsiteX10" fmla="*/ 138016 w 258655"/>
                  <a:gd name="connsiteY10" fmla="*/ 276833 h 466152"/>
                  <a:gd name="connsiteX11" fmla="*/ 120419 w 258655"/>
                  <a:gd name="connsiteY11" fmla="*/ 276833 h 466152"/>
                  <a:gd name="connsiteX12" fmla="*/ 120870 w 258655"/>
                  <a:gd name="connsiteY12" fmla="*/ 444317 h 466152"/>
                  <a:gd name="connsiteX13" fmla="*/ 78007 w 258655"/>
                  <a:gd name="connsiteY13" fmla="*/ 444317 h 466152"/>
                  <a:gd name="connsiteX14" fmla="*/ 78007 w 258655"/>
                  <a:gd name="connsiteY14" fmla="*/ 277744 h 466152"/>
                  <a:gd name="connsiteX15" fmla="*/ 21158 w 258655"/>
                  <a:gd name="connsiteY15" fmla="*/ 277744 h 466152"/>
                  <a:gd name="connsiteX16" fmla="*/ 82069 w 258655"/>
                  <a:gd name="connsiteY16" fmla="*/ 63839 h 466152"/>
                  <a:gd name="connsiteX17" fmla="*/ 72594 w 258655"/>
                  <a:gd name="connsiteY17" fmla="*/ 63839 h 466152"/>
                  <a:gd name="connsiteX18" fmla="*/ 37401 w 258655"/>
                  <a:gd name="connsiteY18" fmla="*/ 184442 h 466152"/>
                  <a:gd name="connsiteX19" fmla="*/ 1306 w 258655"/>
                  <a:gd name="connsiteY19" fmla="*/ 172157 h 466152"/>
                  <a:gd name="connsiteX20" fmla="*/ 40559 w 258655"/>
                  <a:gd name="connsiteY20" fmla="*/ 41083 h 466152"/>
                  <a:gd name="connsiteX21" fmla="*/ 90190 w 258655"/>
                  <a:gd name="connsiteY21" fmla="*/ -332 h 466152"/>
                  <a:gd name="connsiteX22" fmla="*/ 167794 w 258655"/>
                  <a:gd name="connsiteY22" fmla="*/ -332 h 4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8655" h="466152">
                    <a:moveTo>
                      <a:pt x="167794" y="-332"/>
                    </a:moveTo>
                    <a:cubicBezTo>
                      <a:pt x="199828" y="-332"/>
                      <a:pt x="212913" y="26066"/>
                      <a:pt x="217875" y="41083"/>
                    </a:cubicBezTo>
                    <a:lnTo>
                      <a:pt x="257581" y="171698"/>
                    </a:lnTo>
                    <a:cubicBezTo>
                      <a:pt x="265251" y="199918"/>
                      <a:pt x="229607" y="211751"/>
                      <a:pt x="221486" y="183990"/>
                    </a:cubicBezTo>
                    <a:lnTo>
                      <a:pt x="185842" y="63839"/>
                    </a:lnTo>
                    <a:lnTo>
                      <a:pt x="175464" y="63839"/>
                    </a:lnTo>
                    <a:lnTo>
                      <a:pt x="236826" y="277744"/>
                    </a:lnTo>
                    <a:lnTo>
                      <a:pt x="180427" y="277744"/>
                    </a:lnTo>
                    <a:lnTo>
                      <a:pt x="180427" y="444317"/>
                    </a:lnTo>
                    <a:cubicBezTo>
                      <a:pt x="180427" y="472988"/>
                      <a:pt x="138016" y="472537"/>
                      <a:pt x="138016" y="444317"/>
                    </a:cubicBezTo>
                    <a:lnTo>
                      <a:pt x="138016" y="276833"/>
                    </a:lnTo>
                    <a:lnTo>
                      <a:pt x="120419" y="276833"/>
                    </a:lnTo>
                    <a:lnTo>
                      <a:pt x="120870" y="444317"/>
                    </a:lnTo>
                    <a:cubicBezTo>
                      <a:pt x="120870" y="472988"/>
                      <a:pt x="78007" y="472988"/>
                      <a:pt x="78007" y="444317"/>
                    </a:cubicBezTo>
                    <a:lnTo>
                      <a:pt x="78007" y="277744"/>
                    </a:lnTo>
                    <a:lnTo>
                      <a:pt x="21158" y="277744"/>
                    </a:lnTo>
                    <a:lnTo>
                      <a:pt x="82069" y="63839"/>
                    </a:lnTo>
                    <a:lnTo>
                      <a:pt x="72594" y="63839"/>
                    </a:lnTo>
                    <a:lnTo>
                      <a:pt x="37401" y="184442"/>
                    </a:lnTo>
                    <a:cubicBezTo>
                      <a:pt x="28828" y="210841"/>
                      <a:pt x="-7267" y="199918"/>
                      <a:pt x="1306" y="172157"/>
                    </a:cubicBezTo>
                    <a:lnTo>
                      <a:pt x="40559" y="41083"/>
                    </a:lnTo>
                    <a:cubicBezTo>
                      <a:pt x="44620" y="26066"/>
                      <a:pt x="57704" y="-332"/>
                      <a:pt x="90190" y="-332"/>
                    </a:cubicBezTo>
                    <a:lnTo>
                      <a:pt x="167794" y="-332"/>
                    </a:lnTo>
                    <a:close/>
                  </a:path>
                </a:pathLst>
              </a:custGeom>
              <a:solidFill>
                <a:srgbClr val="293040"/>
              </a:solidFill>
              <a:ln w="6951"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7904F8CB-3792-4D98-2532-2EFC168E6E96}"/>
                  </a:ext>
                </a:extLst>
              </p:cNvPr>
              <p:cNvSpPr/>
              <p:nvPr/>
            </p:nvSpPr>
            <p:spPr>
              <a:xfrm>
                <a:off x="1244030" y="5232925"/>
                <a:ext cx="86058" cy="86058"/>
              </a:xfrm>
              <a:custGeom>
                <a:avLst/>
                <a:gdLst>
                  <a:gd name="connsiteX0" fmla="*/ -1 w 86058"/>
                  <a:gd name="connsiteY0" fmla="*/ 42697 h 86058"/>
                  <a:gd name="connsiteX1" fmla="*/ 43028 w 86058"/>
                  <a:gd name="connsiteY1" fmla="*/ -332 h 86058"/>
                  <a:gd name="connsiteX2" fmla="*/ 86057 w 86058"/>
                  <a:gd name="connsiteY2" fmla="*/ 42697 h 86058"/>
                  <a:gd name="connsiteX3" fmla="*/ 43028 w 86058"/>
                  <a:gd name="connsiteY3" fmla="*/ 85726 h 86058"/>
                  <a:gd name="connsiteX4" fmla="*/ -1 w 86058"/>
                  <a:gd name="connsiteY4" fmla="*/ 42697 h 8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58" h="86058">
                    <a:moveTo>
                      <a:pt x="-1" y="42697"/>
                    </a:moveTo>
                    <a:cubicBezTo>
                      <a:pt x="-1" y="18931"/>
                      <a:pt x="19264" y="-332"/>
                      <a:pt x="43028" y="-332"/>
                    </a:cubicBezTo>
                    <a:cubicBezTo>
                      <a:pt x="66792" y="-332"/>
                      <a:pt x="86057" y="18931"/>
                      <a:pt x="86057" y="42697"/>
                    </a:cubicBezTo>
                    <a:cubicBezTo>
                      <a:pt x="86057" y="66463"/>
                      <a:pt x="66792" y="85726"/>
                      <a:pt x="43028" y="85726"/>
                    </a:cubicBezTo>
                    <a:cubicBezTo>
                      <a:pt x="19264" y="85726"/>
                      <a:pt x="-1" y="66463"/>
                      <a:pt x="-1" y="42697"/>
                    </a:cubicBezTo>
                    <a:close/>
                  </a:path>
                </a:pathLst>
              </a:custGeom>
              <a:solidFill>
                <a:srgbClr val="293040"/>
              </a:solidFill>
              <a:ln w="6951" cap="flat">
                <a:noFill/>
                <a:prstDash val="solid"/>
                <a:miter/>
              </a:ln>
            </p:spPr>
            <p:txBody>
              <a:bodyPr rtlCol="0" anchor="ctr"/>
              <a:lstStyle/>
              <a:p>
                <a:endParaRPr lang="en-GB"/>
              </a:p>
            </p:txBody>
          </p:sp>
        </p:grpSp>
      </p:grpSp>
      <p:grpSp>
        <p:nvGrpSpPr>
          <p:cNvPr id="25" name="Group 24">
            <a:extLst>
              <a:ext uri="{FF2B5EF4-FFF2-40B4-BE49-F238E27FC236}">
                <a16:creationId xmlns:a16="http://schemas.microsoft.com/office/drawing/2014/main" id="{DDE78C07-3CC7-BD72-2BEB-227BA3A83E85}"/>
              </a:ext>
            </a:extLst>
          </p:cNvPr>
          <p:cNvGrpSpPr/>
          <p:nvPr/>
        </p:nvGrpSpPr>
        <p:grpSpPr>
          <a:xfrm>
            <a:off x="7161771" y="5167773"/>
            <a:ext cx="1239118" cy="976869"/>
            <a:chOff x="519223" y="5135556"/>
            <a:chExt cx="1239118" cy="976869"/>
          </a:xfrm>
        </p:grpSpPr>
        <p:sp>
          <p:nvSpPr>
            <p:cNvPr id="26" name="Text Placeholder 1">
              <a:extLst>
                <a:ext uri="{FF2B5EF4-FFF2-40B4-BE49-F238E27FC236}">
                  <a16:creationId xmlns:a16="http://schemas.microsoft.com/office/drawing/2014/main" id="{0E76A7FF-BD19-E139-3C87-349769B84FE5}"/>
                </a:ext>
              </a:extLst>
            </p:cNvPr>
            <p:cNvSpPr txBox="1">
              <a:spLocks/>
            </p:cNvSpPr>
            <p:nvPr/>
          </p:nvSpPr>
          <p:spPr>
            <a:xfrm>
              <a:off x="519223" y="5848900"/>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=305</a:t>
              </a:r>
            </a:p>
          </p:txBody>
        </p:sp>
        <p:pic>
          <p:nvPicPr>
            <p:cNvPr id="27" name="Picture 26">
              <a:extLst>
                <a:ext uri="{FF2B5EF4-FFF2-40B4-BE49-F238E27FC236}">
                  <a16:creationId xmlns:a16="http://schemas.microsoft.com/office/drawing/2014/main" id="{77B4B3D2-8202-6B1D-C2E3-EED048AFE4E3}"/>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665157" y="5135556"/>
              <a:ext cx="1093184" cy="774735"/>
            </a:xfrm>
            <a:prstGeom prst="rect">
              <a:avLst/>
            </a:prstGeom>
            <a:effectLst>
              <a:softEdge rad="63500"/>
            </a:effectLst>
          </p:spPr>
        </p:pic>
      </p:grpSp>
      <p:grpSp>
        <p:nvGrpSpPr>
          <p:cNvPr id="37" name="Group 36">
            <a:extLst>
              <a:ext uri="{FF2B5EF4-FFF2-40B4-BE49-F238E27FC236}">
                <a16:creationId xmlns:a16="http://schemas.microsoft.com/office/drawing/2014/main" id="{C23B6368-CE3E-4560-5991-20AE3C2E1793}"/>
              </a:ext>
            </a:extLst>
          </p:cNvPr>
          <p:cNvGrpSpPr/>
          <p:nvPr/>
        </p:nvGrpSpPr>
        <p:grpSpPr>
          <a:xfrm>
            <a:off x="8749133" y="5254415"/>
            <a:ext cx="1212900" cy="826245"/>
            <a:chOff x="665306" y="5232925"/>
            <a:chExt cx="1212900" cy="826245"/>
          </a:xfrm>
        </p:grpSpPr>
        <p:sp>
          <p:nvSpPr>
            <p:cNvPr id="38" name="Text Placeholder 1">
              <a:extLst>
                <a:ext uri="{FF2B5EF4-FFF2-40B4-BE49-F238E27FC236}">
                  <a16:creationId xmlns:a16="http://schemas.microsoft.com/office/drawing/2014/main" id="{F7B02198-8312-F279-2144-D8099660212D}"/>
                </a:ext>
              </a:extLst>
            </p:cNvPr>
            <p:cNvSpPr txBox="1">
              <a:spLocks/>
            </p:cNvSpPr>
            <p:nvPr/>
          </p:nvSpPr>
          <p:spPr>
            <a:xfrm>
              <a:off x="665306" y="5795645"/>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=490</a:t>
              </a:r>
            </a:p>
          </p:txBody>
        </p:sp>
        <p:grpSp>
          <p:nvGrpSpPr>
            <p:cNvPr id="48" name="Picture 38">
              <a:extLst>
                <a:ext uri="{FF2B5EF4-FFF2-40B4-BE49-F238E27FC236}">
                  <a16:creationId xmlns:a16="http://schemas.microsoft.com/office/drawing/2014/main" id="{226B7836-CE1C-9BE5-69DD-97520C9917C9}"/>
                </a:ext>
              </a:extLst>
            </p:cNvPr>
            <p:cNvGrpSpPr/>
            <p:nvPr/>
          </p:nvGrpSpPr>
          <p:grpSpPr>
            <a:xfrm>
              <a:off x="1077191" y="5232925"/>
              <a:ext cx="426949" cy="566550"/>
              <a:chOff x="1077191" y="5232925"/>
              <a:chExt cx="426949" cy="566550"/>
            </a:xfrm>
            <a:solidFill>
              <a:srgbClr val="293040"/>
            </a:solidFill>
          </p:grpSpPr>
          <p:sp>
            <p:nvSpPr>
              <p:cNvPr id="49" name="Freeform: Shape 48">
                <a:extLst>
                  <a:ext uri="{FF2B5EF4-FFF2-40B4-BE49-F238E27FC236}">
                    <a16:creationId xmlns:a16="http://schemas.microsoft.com/office/drawing/2014/main" id="{504530B2-6A56-2A39-1A8E-8FE4D0A6FFF7}"/>
                  </a:ext>
                </a:extLst>
              </p:cNvPr>
              <p:cNvSpPr/>
              <p:nvPr/>
            </p:nvSpPr>
            <p:spPr>
              <a:xfrm>
                <a:off x="1244612" y="5232925"/>
                <a:ext cx="92064" cy="92064"/>
              </a:xfrm>
              <a:custGeom>
                <a:avLst/>
                <a:gdLst>
                  <a:gd name="connsiteX0" fmla="*/ 0 w 92064"/>
                  <a:gd name="connsiteY0" fmla="*/ 45700 h 92064"/>
                  <a:gd name="connsiteX1" fmla="*/ 46032 w 92064"/>
                  <a:gd name="connsiteY1" fmla="*/ -332 h 92064"/>
                  <a:gd name="connsiteX2" fmla="*/ 92064 w 92064"/>
                  <a:gd name="connsiteY2" fmla="*/ 45700 h 92064"/>
                  <a:gd name="connsiteX3" fmla="*/ 46032 w 92064"/>
                  <a:gd name="connsiteY3" fmla="*/ 91732 h 92064"/>
                  <a:gd name="connsiteX4" fmla="*/ 0 w 92064"/>
                  <a:gd name="connsiteY4" fmla="*/ 45700 h 9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64" h="92064">
                    <a:moveTo>
                      <a:pt x="0" y="45700"/>
                    </a:moveTo>
                    <a:cubicBezTo>
                      <a:pt x="0" y="20276"/>
                      <a:pt x="20609" y="-332"/>
                      <a:pt x="46032" y="-332"/>
                    </a:cubicBezTo>
                    <a:cubicBezTo>
                      <a:pt x="71455" y="-332"/>
                      <a:pt x="92064" y="20276"/>
                      <a:pt x="92064" y="45700"/>
                    </a:cubicBezTo>
                    <a:cubicBezTo>
                      <a:pt x="92064" y="71124"/>
                      <a:pt x="71455" y="91732"/>
                      <a:pt x="46032" y="91732"/>
                    </a:cubicBezTo>
                    <a:cubicBezTo>
                      <a:pt x="20609" y="91732"/>
                      <a:pt x="0" y="71124"/>
                      <a:pt x="0" y="45700"/>
                    </a:cubicBezTo>
                    <a:close/>
                  </a:path>
                </a:pathLst>
              </a:custGeom>
              <a:solidFill>
                <a:srgbClr val="293040"/>
              </a:solidFill>
              <a:ln w="7027"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3679FD9-206D-0ACF-74BB-AFF2330F20AA}"/>
                  </a:ext>
                </a:extLst>
              </p:cNvPr>
              <p:cNvSpPr/>
              <p:nvPr/>
            </p:nvSpPr>
            <p:spPr>
              <a:xfrm>
                <a:off x="1077191" y="5346235"/>
                <a:ext cx="426949" cy="453240"/>
              </a:xfrm>
              <a:custGeom>
                <a:avLst/>
                <a:gdLst>
                  <a:gd name="connsiteX0" fmla="*/ 411991 w 426949"/>
                  <a:gd name="connsiteY0" fmla="*/ 63192 h 453240"/>
                  <a:gd name="connsiteX1" fmla="*/ 263337 w 426949"/>
                  <a:gd name="connsiteY1" fmla="*/ 9250 h 453240"/>
                  <a:gd name="connsiteX2" fmla="*/ 213952 w 426949"/>
                  <a:gd name="connsiteY2" fmla="*/ -332 h 453240"/>
                  <a:gd name="connsiteX3" fmla="*/ 164069 w 426949"/>
                  <a:gd name="connsiteY3" fmla="*/ 9250 h 453240"/>
                  <a:gd name="connsiteX4" fmla="*/ 14916 w 426949"/>
                  <a:gd name="connsiteY4" fmla="*/ 63192 h 453240"/>
                  <a:gd name="connsiteX5" fmla="*/ 948 w 426949"/>
                  <a:gd name="connsiteY5" fmla="*/ 89912 h 453240"/>
                  <a:gd name="connsiteX6" fmla="*/ 27886 w 426949"/>
                  <a:gd name="connsiteY6" fmla="*/ 104026 h 453240"/>
                  <a:gd name="connsiteX7" fmla="*/ 145611 w 426949"/>
                  <a:gd name="connsiteY7" fmla="*/ 60168 h 453240"/>
                  <a:gd name="connsiteX8" fmla="*/ 145611 w 426949"/>
                  <a:gd name="connsiteY8" fmla="*/ 426188 h 453240"/>
                  <a:gd name="connsiteX9" fmla="*/ 172549 w 426949"/>
                  <a:gd name="connsiteY9" fmla="*/ 452908 h 453240"/>
                  <a:gd name="connsiteX10" fmla="*/ 198987 w 426949"/>
                  <a:gd name="connsiteY10" fmla="*/ 426188 h 453240"/>
                  <a:gd name="connsiteX11" fmla="*/ 198987 w 426949"/>
                  <a:gd name="connsiteY11" fmla="*/ 229064 h 453240"/>
                  <a:gd name="connsiteX12" fmla="*/ 198987 w 426949"/>
                  <a:gd name="connsiteY12" fmla="*/ 228051 h 453240"/>
                  <a:gd name="connsiteX13" fmla="*/ 213454 w 426949"/>
                  <a:gd name="connsiteY13" fmla="*/ 213434 h 453240"/>
                  <a:gd name="connsiteX14" fmla="*/ 228419 w 426949"/>
                  <a:gd name="connsiteY14" fmla="*/ 228051 h 453240"/>
                  <a:gd name="connsiteX15" fmla="*/ 228419 w 426949"/>
                  <a:gd name="connsiteY15" fmla="*/ 229064 h 453240"/>
                  <a:gd name="connsiteX16" fmla="*/ 228419 w 426949"/>
                  <a:gd name="connsiteY16" fmla="*/ 426188 h 453240"/>
                  <a:gd name="connsiteX17" fmla="*/ 254857 w 426949"/>
                  <a:gd name="connsiteY17" fmla="*/ 452908 h 453240"/>
                  <a:gd name="connsiteX18" fmla="*/ 281794 w 426949"/>
                  <a:gd name="connsiteY18" fmla="*/ 426188 h 453240"/>
                  <a:gd name="connsiteX19" fmla="*/ 281794 w 426949"/>
                  <a:gd name="connsiteY19" fmla="*/ 60168 h 453240"/>
                  <a:gd name="connsiteX20" fmla="*/ 399520 w 426949"/>
                  <a:gd name="connsiteY20" fmla="*/ 104026 h 453240"/>
                  <a:gd name="connsiteX21" fmla="*/ 406005 w 426949"/>
                  <a:gd name="connsiteY21" fmla="*/ 105039 h 453240"/>
                  <a:gd name="connsiteX22" fmla="*/ 425958 w 426949"/>
                  <a:gd name="connsiteY22" fmla="*/ 89912 h 453240"/>
                  <a:gd name="connsiteX23" fmla="*/ 411991 w 426949"/>
                  <a:gd name="connsiteY23" fmla="*/ 63192 h 45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6949" h="453240">
                    <a:moveTo>
                      <a:pt x="411991" y="63192"/>
                    </a:moveTo>
                    <a:lnTo>
                      <a:pt x="263337" y="9250"/>
                    </a:lnTo>
                    <a:cubicBezTo>
                      <a:pt x="263337" y="9250"/>
                      <a:pt x="233407" y="-332"/>
                      <a:pt x="213952" y="-332"/>
                    </a:cubicBezTo>
                    <a:cubicBezTo>
                      <a:pt x="188512" y="-332"/>
                      <a:pt x="164069" y="9250"/>
                      <a:pt x="164069" y="9250"/>
                    </a:cubicBezTo>
                    <a:lnTo>
                      <a:pt x="14916" y="63192"/>
                    </a:lnTo>
                    <a:cubicBezTo>
                      <a:pt x="3941" y="66719"/>
                      <a:pt x="-2543" y="78822"/>
                      <a:pt x="948" y="89912"/>
                    </a:cubicBezTo>
                    <a:cubicBezTo>
                      <a:pt x="4440" y="101505"/>
                      <a:pt x="16412" y="107560"/>
                      <a:pt x="27886" y="104026"/>
                    </a:cubicBezTo>
                    <a:lnTo>
                      <a:pt x="145611" y="60168"/>
                    </a:lnTo>
                    <a:lnTo>
                      <a:pt x="145611" y="426188"/>
                    </a:lnTo>
                    <a:cubicBezTo>
                      <a:pt x="145611" y="440805"/>
                      <a:pt x="157584" y="452908"/>
                      <a:pt x="172549" y="452908"/>
                    </a:cubicBezTo>
                    <a:cubicBezTo>
                      <a:pt x="187015" y="452908"/>
                      <a:pt x="198987" y="440805"/>
                      <a:pt x="198987" y="426188"/>
                    </a:cubicBezTo>
                    <a:lnTo>
                      <a:pt x="198987" y="229064"/>
                    </a:lnTo>
                    <a:cubicBezTo>
                      <a:pt x="198987" y="229064"/>
                      <a:pt x="198987" y="228554"/>
                      <a:pt x="198987" y="228051"/>
                    </a:cubicBezTo>
                    <a:cubicBezTo>
                      <a:pt x="198987" y="219985"/>
                      <a:pt x="205472" y="213434"/>
                      <a:pt x="213454" y="213434"/>
                    </a:cubicBezTo>
                    <a:cubicBezTo>
                      <a:pt x="221934" y="213434"/>
                      <a:pt x="228419" y="219985"/>
                      <a:pt x="228419" y="228051"/>
                    </a:cubicBezTo>
                    <a:cubicBezTo>
                      <a:pt x="228419" y="228554"/>
                      <a:pt x="228419" y="229064"/>
                      <a:pt x="228419" y="229064"/>
                    </a:cubicBezTo>
                    <a:lnTo>
                      <a:pt x="228419" y="426188"/>
                    </a:lnTo>
                    <a:cubicBezTo>
                      <a:pt x="228419" y="440805"/>
                      <a:pt x="240391" y="452908"/>
                      <a:pt x="254857" y="452908"/>
                    </a:cubicBezTo>
                    <a:cubicBezTo>
                      <a:pt x="269822" y="452908"/>
                      <a:pt x="281794" y="440805"/>
                      <a:pt x="281794" y="426188"/>
                    </a:cubicBezTo>
                    <a:lnTo>
                      <a:pt x="281794" y="60168"/>
                    </a:lnTo>
                    <a:lnTo>
                      <a:pt x="399520" y="104026"/>
                    </a:lnTo>
                    <a:cubicBezTo>
                      <a:pt x="401515" y="104537"/>
                      <a:pt x="403511" y="105039"/>
                      <a:pt x="406005" y="105039"/>
                    </a:cubicBezTo>
                    <a:cubicBezTo>
                      <a:pt x="414984" y="105039"/>
                      <a:pt x="423464" y="98984"/>
                      <a:pt x="425958" y="89912"/>
                    </a:cubicBezTo>
                    <a:cubicBezTo>
                      <a:pt x="429451" y="78822"/>
                      <a:pt x="423464" y="66719"/>
                      <a:pt x="411991" y="63192"/>
                    </a:cubicBezTo>
                    <a:close/>
                  </a:path>
                </a:pathLst>
              </a:custGeom>
              <a:solidFill>
                <a:srgbClr val="293040"/>
              </a:solidFill>
              <a:ln w="7027" cap="flat">
                <a:noFill/>
                <a:prstDash val="solid"/>
                <a:miter/>
              </a:ln>
            </p:spPr>
            <p:txBody>
              <a:bodyPr rtlCol="0" anchor="ctr"/>
              <a:lstStyle/>
              <a:p>
                <a:endParaRPr lang="en-GB"/>
              </a:p>
            </p:txBody>
          </p:sp>
        </p:grpSp>
      </p:grpSp>
      <p:grpSp>
        <p:nvGrpSpPr>
          <p:cNvPr id="74" name="Group 73">
            <a:extLst>
              <a:ext uri="{FF2B5EF4-FFF2-40B4-BE49-F238E27FC236}">
                <a16:creationId xmlns:a16="http://schemas.microsoft.com/office/drawing/2014/main" id="{08E0C7E6-D019-2503-223E-169961CB1E09}"/>
              </a:ext>
            </a:extLst>
          </p:cNvPr>
          <p:cNvGrpSpPr/>
          <p:nvPr/>
        </p:nvGrpSpPr>
        <p:grpSpPr>
          <a:xfrm>
            <a:off x="836690" y="5206269"/>
            <a:ext cx="1212900" cy="920585"/>
            <a:chOff x="10449931" y="5206269"/>
            <a:chExt cx="1212900" cy="920585"/>
          </a:xfrm>
        </p:grpSpPr>
        <p:pic>
          <p:nvPicPr>
            <p:cNvPr id="72" name="Picture 71">
              <a:extLst>
                <a:ext uri="{FF2B5EF4-FFF2-40B4-BE49-F238E27FC236}">
                  <a16:creationId xmlns:a16="http://schemas.microsoft.com/office/drawing/2014/main" id="{D6874665-89EB-E398-8244-7B340C6791C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523578" y="5206269"/>
              <a:ext cx="1065607" cy="710404"/>
            </a:xfrm>
            <a:prstGeom prst="rect">
              <a:avLst/>
            </a:prstGeom>
            <a:effectLst>
              <a:softEdge rad="63500"/>
            </a:effectLst>
          </p:spPr>
        </p:pic>
        <p:sp>
          <p:nvSpPr>
            <p:cNvPr id="73" name="Text Placeholder 1">
              <a:extLst>
                <a:ext uri="{FF2B5EF4-FFF2-40B4-BE49-F238E27FC236}">
                  <a16:creationId xmlns:a16="http://schemas.microsoft.com/office/drawing/2014/main" id="{C7E10A6F-3110-35D6-F22C-86D3007C823C}"/>
                </a:ext>
              </a:extLst>
            </p:cNvPr>
            <p:cNvSpPr txBox="1">
              <a:spLocks/>
            </p:cNvSpPr>
            <p:nvPr/>
          </p:nvSpPr>
          <p:spPr>
            <a:xfrm>
              <a:off x="10449931" y="586332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=277</a:t>
              </a:r>
            </a:p>
          </p:txBody>
        </p:sp>
      </p:grpSp>
      <p:grpSp>
        <p:nvGrpSpPr>
          <p:cNvPr id="77" name="Group 76">
            <a:extLst>
              <a:ext uri="{FF2B5EF4-FFF2-40B4-BE49-F238E27FC236}">
                <a16:creationId xmlns:a16="http://schemas.microsoft.com/office/drawing/2014/main" id="{514B793A-5E43-AB75-9526-8E4FA864B879}"/>
              </a:ext>
            </a:extLst>
          </p:cNvPr>
          <p:cNvGrpSpPr/>
          <p:nvPr/>
        </p:nvGrpSpPr>
        <p:grpSpPr>
          <a:xfrm>
            <a:off x="4051548" y="5232104"/>
            <a:ext cx="1212900" cy="920585"/>
            <a:chOff x="10449931" y="5206269"/>
            <a:chExt cx="1212900" cy="920585"/>
          </a:xfrm>
        </p:grpSpPr>
        <p:pic>
          <p:nvPicPr>
            <p:cNvPr id="78" name="Picture 77">
              <a:extLst>
                <a:ext uri="{FF2B5EF4-FFF2-40B4-BE49-F238E27FC236}">
                  <a16:creationId xmlns:a16="http://schemas.microsoft.com/office/drawing/2014/main" id="{53183178-47C9-C421-4930-CBF2D5FBF0BC}"/>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0524397" y="5206269"/>
              <a:ext cx="1063969" cy="710404"/>
            </a:xfrm>
            <a:prstGeom prst="rect">
              <a:avLst/>
            </a:prstGeom>
            <a:effectLst>
              <a:softEdge rad="63500"/>
            </a:effectLst>
          </p:spPr>
        </p:pic>
        <p:sp>
          <p:nvSpPr>
            <p:cNvPr id="79" name="Text Placeholder 1">
              <a:extLst>
                <a:ext uri="{FF2B5EF4-FFF2-40B4-BE49-F238E27FC236}">
                  <a16:creationId xmlns:a16="http://schemas.microsoft.com/office/drawing/2014/main" id="{BB16B4A5-C59E-B4A6-2A06-678D4F32B412}"/>
                </a:ext>
              </a:extLst>
            </p:cNvPr>
            <p:cNvSpPr txBox="1">
              <a:spLocks/>
            </p:cNvSpPr>
            <p:nvPr/>
          </p:nvSpPr>
          <p:spPr>
            <a:xfrm>
              <a:off x="10449931" y="586332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=276</a:t>
              </a:r>
            </a:p>
          </p:txBody>
        </p:sp>
      </p:grpSp>
      <p:sp>
        <p:nvSpPr>
          <p:cNvPr id="20" name="Text Placeholder 3">
            <a:extLst>
              <a:ext uri="{FF2B5EF4-FFF2-40B4-BE49-F238E27FC236}">
                <a16:creationId xmlns:a16="http://schemas.microsoft.com/office/drawing/2014/main" id="{9F072DF8-949A-5460-C7B6-76139F4A3A3A}"/>
              </a:ext>
            </a:extLst>
          </p:cNvPr>
          <p:cNvSpPr txBox="1">
            <a:spLocks/>
          </p:cNvSpPr>
          <p:nvPr/>
        </p:nvSpPr>
        <p:spPr>
          <a:xfrm>
            <a:off x="254723" y="1005581"/>
            <a:ext cx="4521558" cy="418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1100">
                <a:latin typeface="Montserrat" pitchFamily="2" charset="77"/>
              </a:rPr>
              <a:t>Base: </a:t>
            </a:r>
            <a:r>
              <a:rPr lang="en-US" sz="1100">
                <a:latin typeface="Montserrat" pitchFamily="2" charset="77"/>
              </a:rPr>
              <a:t>All adults 18+ - 1,000</a:t>
            </a:r>
            <a:endParaRPr lang="en-IE" sz="1100">
              <a:latin typeface="Montserrat" pitchFamily="2" charset="77"/>
            </a:endParaRPr>
          </a:p>
        </p:txBody>
      </p:sp>
      <p:sp>
        <p:nvSpPr>
          <p:cNvPr id="6" name="Title 2">
            <a:extLst>
              <a:ext uri="{FF2B5EF4-FFF2-40B4-BE49-F238E27FC236}">
                <a16:creationId xmlns:a16="http://schemas.microsoft.com/office/drawing/2014/main" id="{0E951B05-7926-F386-E4B3-FB7C8A8B6B96}"/>
              </a:ext>
            </a:extLst>
          </p:cNvPr>
          <p:cNvSpPr txBox="1">
            <a:spLocks/>
          </p:cNvSpPr>
          <p:nvPr/>
        </p:nvSpPr>
        <p:spPr>
          <a:xfrm>
            <a:off x="186630" y="368818"/>
            <a:ext cx="11809014" cy="516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baseline="0">
                <a:solidFill>
                  <a:schemeClr val="tx2"/>
                </a:solidFill>
                <a:latin typeface="Montserrat Light" pitchFamily="2" charset="77"/>
                <a:ea typeface="+mj-ea"/>
                <a:cs typeface="+mj-cs"/>
              </a:defRPr>
            </a:lvl1pPr>
          </a:lstStyle>
          <a:p>
            <a:r>
              <a:rPr lang="en-US" sz="2800" dirty="0">
                <a:latin typeface="Montserrat" pitchFamily="2" charset="77"/>
              </a:rPr>
              <a:t>Nursing Home Care in Ireland should receive additional fair deal funding… x Gender &amp; Generation</a:t>
            </a:r>
          </a:p>
        </p:txBody>
      </p:sp>
      <p:sp>
        <p:nvSpPr>
          <p:cNvPr id="7" name="Rectangle 6">
            <a:extLst>
              <a:ext uri="{FF2B5EF4-FFF2-40B4-BE49-F238E27FC236}">
                <a16:creationId xmlns:a16="http://schemas.microsoft.com/office/drawing/2014/main" id="{4604C21F-05DF-13D2-1460-FACDDB731DDD}"/>
              </a:ext>
            </a:extLst>
          </p:cNvPr>
          <p:cNvSpPr/>
          <p:nvPr/>
        </p:nvSpPr>
        <p:spPr>
          <a:xfrm>
            <a:off x="7032781" y="734346"/>
            <a:ext cx="5029652" cy="927515"/>
          </a:xfrm>
          <a:prstGeom prst="rect">
            <a:avLst/>
          </a:prstGeom>
          <a:noFill/>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646563"/>
                </a:solidFill>
                <a:effectLst/>
                <a:uLnTx/>
                <a:uFillTx/>
                <a:latin typeface="+mj-lt"/>
                <a:ea typeface="+mn-ea"/>
                <a:cs typeface="Arial" pitchFamily="34" charset="0"/>
              </a:rPr>
              <a:t>“Nursing Home Care should receive additional Fair Deal funding to be able to provide staff similar pay and conditions to those received by their counterparts providing the same care in public nursing homes.”</a:t>
            </a:r>
          </a:p>
        </p:txBody>
      </p:sp>
    </p:spTree>
    <p:extLst>
      <p:ext uri="{BB962C8B-B14F-4D97-AF65-F5344CB8AC3E}">
        <p14:creationId xmlns:p14="http://schemas.microsoft.com/office/powerpoint/2010/main" val="1119136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69F5AC-3DD6-3B58-65E5-646A3122BFF3}"/>
              </a:ext>
            </a:extLst>
          </p:cNvPr>
          <p:cNvSpPr/>
          <p:nvPr/>
        </p:nvSpPr>
        <p:spPr>
          <a:xfrm>
            <a:off x="1178928" y="6185285"/>
            <a:ext cx="10043693" cy="641714"/>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85000"/>
              </a:lnSpc>
            </a:pPr>
            <a:r>
              <a:rPr lang="en-US" sz="1400">
                <a:solidFill>
                  <a:schemeClr val="tx1"/>
                </a:solidFill>
                <a:latin typeface="Montserrat" panose="00000500000000000000" pitchFamily="2" charset="0"/>
              </a:rPr>
              <a:t>High levels of disagreement that the Government is effectively preparing / planning for our aging population, particularly amongst Baby Boomers, Gen X and Females. Males and Millennials are most likely to cast split votes and Gen Z are more likely to show faith in the government’s preparations.</a:t>
            </a:r>
            <a:endParaRPr lang="en-US" sz="1400" b="0">
              <a:solidFill>
                <a:schemeClr val="tx1"/>
              </a:solidFill>
              <a:latin typeface="Montserrat" panose="00000500000000000000" pitchFamily="2" charset="0"/>
            </a:endParaRPr>
          </a:p>
        </p:txBody>
      </p:sp>
      <p:sp>
        <p:nvSpPr>
          <p:cNvPr id="12" name="Text Placeholder 1">
            <a:extLst>
              <a:ext uri="{FF2B5EF4-FFF2-40B4-BE49-F238E27FC236}">
                <a16:creationId xmlns:a16="http://schemas.microsoft.com/office/drawing/2014/main" id="{1D1CC2D7-1D3D-0AC6-DB6B-E771DFAB9441}"/>
              </a:ext>
            </a:extLst>
          </p:cNvPr>
          <p:cNvSpPr txBox="1">
            <a:spLocks/>
          </p:cNvSpPr>
          <p:nvPr/>
        </p:nvSpPr>
        <p:spPr>
          <a:xfrm>
            <a:off x="77745" y="6125811"/>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100">
                <a:solidFill>
                  <a:schemeClr val="bg2">
                    <a:lumMod val="50000"/>
                  </a:schemeClr>
                </a:solidFill>
                <a:latin typeface="Montserrat" pitchFamily="2" charset="77"/>
              </a:rPr>
              <a:t>Q. 2</a:t>
            </a:r>
          </a:p>
        </p:txBody>
      </p:sp>
      <p:graphicFrame>
        <p:nvGraphicFramePr>
          <p:cNvPr id="4" name="Content Placeholder 2">
            <a:extLst>
              <a:ext uri="{FF2B5EF4-FFF2-40B4-BE49-F238E27FC236}">
                <a16:creationId xmlns:a16="http://schemas.microsoft.com/office/drawing/2014/main" id="{13C03888-1C2B-008E-11F5-B9953446072A}"/>
              </a:ext>
            </a:extLst>
          </p:cNvPr>
          <p:cNvGraphicFramePr>
            <a:graphicFrameLocks/>
          </p:cNvGraphicFramePr>
          <p:nvPr>
            <p:extLst>
              <p:ext uri="{D42A27DB-BD31-4B8C-83A1-F6EECF244321}">
                <p14:modId xmlns:p14="http://schemas.microsoft.com/office/powerpoint/2010/main" val="3966303525"/>
              </p:ext>
            </p:extLst>
          </p:nvPr>
        </p:nvGraphicFramePr>
        <p:xfrm>
          <a:off x="330920" y="1296529"/>
          <a:ext cx="11520220" cy="443075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3BDB12AA-14FB-4B18-DEA2-F08E85F65CCA}"/>
              </a:ext>
            </a:extLst>
          </p:cNvPr>
          <p:cNvCxnSpPr>
            <a:cxnSpLocks/>
          </p:cNvCxnSpPr>
          <p:nvPr/>
        </p:nvCxnSpPr>
        <p:spPr>
          <a:xfrm>
            <a:off x="5544243" y="1809345"/>
            <a:ext cx="0" cy="330694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225E32-2284-63B2-CB94-E66A3BAB44A8}"/>
              </a:ext>
            </a:extLst>
          </p:cNvPr>
          <p:cNvCxnSpPr>
            <a:cxnSpLocks/>
          </p:cNvCxnSpPr>
          <p:nvPr/>
        </p:nvCxnSpPr>
        <p:spPr>
          <a:xfrm>
            <a:off x="6829105" y="1809345"/>
            <a:ext cx="0" cy="330693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C0C2610-8165-211E-4847-92286F3C8D61}"/>
              </a:ext>
            </a:extLst>
          </p:cNvPr>
          <p:cNvGrpSpPr/>
          <p:nvPr/>
        </p:nvGrpSpPr>
        <p:grpSpPr>
          <a:xfrm>
            <a:off x="10320709" y="5252381"/>
            <a:ext cx="1212900" cy="847722"/>
            <a:chOff x="613778" y="5232925"/>
            <a:chExt cx="1212900" cy="847722"/>
          </a:xfrm>
        </p:grpSpPr>
        <p:sp>
          <p:nvSpPr>
            <p:cNvPr id="5" name="Text Placeholder 1">
              <a:extLst>
                <a:ext uri="{FF2B5EF4-FFF2-40B4-BE49-F238E27FC236}">
                  <a16:creationId xmlns:a16="http://schemas.microsoft.com/office/drawing/2014/main" id="{15289A7E-8684-A449-5565-5DDAC59ED27F}"/>
                </a:ext>
              </a:extLst>
            </p:cNvPr>
            <p:cNvSpPr txBox="1">
              <a:spLocks/>
            </p:cNvSpPr>
            <p:nvPr/>
          </p:nvSpPr>
          <p:spPr>
            <a:xfrm>
              <a:off x="613778" y="5817122"/>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=142</a:t>
              </a:r>
            </a:p>
          </p:txBody>
        </p:sp>
        <p:pic>
          <p:nvPicPr>
            <p:cNvPr id="14" name="Picture 13">
              <a:extLst>
                <a:ext uri="{FF2B5EF4-FFF2-40B4-BE49-F238E27FC236}">
                  <a16:creationId xmlns:a16="http://schemas.microsoft.com/office/drawing/2014/main" id="{2BB2726E-EB6C-6C4E-CD09-6A5AE2EF20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9455" y="5232925"/>
              <a:ext cx="966103" cy="644068"/>
            </a:xfrm>
            <a:prstGeom prst="rect">
              <a:avLst/>
            </a:prstGeom>
            <a:effectLst>
              <a:softEdge rad="76200"/>
            </a:effectLst>
          </p:spPr>
        </p:pic>
      </p:grpSp>
      <p:grpSp>
        <p:nvGrpSpPr>
          <p:cNvPr id="16" name="Group 15">
            <a:extLst>
              <a:ext uri="{FF2B5EF4-FFF2-40B4-BE49-F238E27FC236}">
                <a16:creationId xmlns:a16="http://schemas.microsoft.com/office/drawing/2014/main" id="{DFDFFBB9-363F-057D-F666-8FAA1A1BA537}"/>
              </a:ext>
            </a:extLst>
          </p:cNvPr>
          <p:cNvGrpSpPr/>
          <p:nvPr/>
        </p:nvGrpSpPr>
        <p:grpSpPr>
          <a:xfrm>
            <a:off x="4025923" y="5243664"/>
            <a:ext cx="1212900" cy="818294"/>
            <a:chOff x="689159" y="5232925"/>
            <a:chExt cx="1212900" cy="818294"/>
          </a:xfrm>
        </p:grpSpPr>
        <p:sp>
          <p:nvSpPr>
            <p:cNvPr id="17" name="Text Placeholder 1">
              <a:extLst>
                <a:ext uri="{FF2B5EF4-FFF2-40B4-BE49-F238E27FC236}">
                  <a16:creationId xmlns:a16="http://schemas.microsoft.com/office/drawing/2014/main" id="{93744D00-78E1-EB03-90C1-01B82177B9C6}"/>
                </a:ext>
              </a:extLst>
            </p:cNvPr>
            <p:cNvSpPr txBox="1">
              <a:spLocks/>
            </p:cNvSpPr>
            <p:nvPr/>
          </p:nvSpPr>
          <p:spPr>
            <a:xfrm>
              <a:off x="689159" y="5787694"/>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=510</a:t>
              </a:r>
            </a:p>
          </p:txBody>
        </p:sp>
        <p:grpSp>
          <p:nvGrpSpPr>
            <p:cNvPr id="54" name="Picture 19">
              <a:extLst>
                <a:ext uri="{FF2B5EF4-FFF2-40B4-BE49-F238E27FC236}">
                  <a16:creationId xmlns:a16="http://schemas.microsoft.com/office/drawing/2014/main" id="{C7034A7E-631A-0554-9A6F-39AFB252507B}"/>
                </a:ext>
              </a:extLst>
            </p:cNvPr>
            <p:cNvGrpSpPr/>
            <p:nvPr/>
          </p:nvGrpSpPr>
          <p:grpSpPr>
            <a:xfrm>
              <a:off x="1158066" y="5232925"/>
              <a:ext cx="258655" cy="566553"/>
              <a:chOff x="1158066" y="5232925"/>
              <a:chExt cx="258655" cy="566553"/>
            </a:xfrm>
            <a:solidFill>
              <a:srgbClr val="293040"/>
            </a:solidFill>
          </p:grpSpPr>
          <p:sp>
            <p:nvSpPr>
              <p:cNvPr id="55" name="Freeform: Shape 54">
                <a:extLst>
                  <a:ext uri="{FF2B5EF4-FFF2-40B4-BE49-F238E27FC236}">
                    <a16:creationId xmlns:a16="http://schemas.microsoft.com/office/drawing/2014/main" id="{3E7EFEE9-E0E2-6197-3A2A-BF91B8AD939D}"/>
                  </a:ext>
                </a:extLst>
              </p:cNvPr>
              <p:cNvSpPr/>
              <p:nvPr/>
            </p:nvSpPr>
            <p:spPr>
              <a:xfrm>
                <a:off x="1158066" y="5333326"/>
                <a:ext cx="258655" cy="466152"/>
              </a:xfrm>
              <a:custGeom>
                <a:avLst/>
                <a:gdLst>
                  <a:gd name="connsiteX0" fmla="*/ 167794 w 258655"/>
                  <a:gd name="connsiteY0" fmla="*/ -332 h 466152"/>
                  <a:gd name="connsiteX1" fmla="*/ 217875 w 258655"/>
                  <a:gd name="connsiteY1" fmla="*/ 41083 h 466152"/>
                  <a:gd name="connsiteX2" fmla="*/ 257581 w 258655"/>
                  <a:gd name="connsiteY2" fmla="*/ 171698 h 466152"/>
                  <a:gd name="connsiteX3" fmla="*/ 221486 w 258655"/>
                  <a:gd name="connsiteY3" fmla="*/ 183990 h 466152"/>
                  <a:gd name="connsiteX4" fmla="*/ 185842 w 258655"/>
                  <a:gd name="connsiteY4" fmla="*/ 63839 h 466152"/>
                  <a:gd name="connsiteX5" fmla="*/ 175464 w 258655"/>
                  <a:gd name="connsiteY5" fmla="*/ 63839 h 466152"/>
                  <a:gd name="connsiteX6" fmla="*/ 236826 w 258655"/>
                  <a:gd name="connsiteY6" fmla="*/ 277744 h 466152"/>
                  <a:gd name="connsiteX7" fmla="*/ 180427 w 258655"/>
                  <a:gd name="connsiteY7" fmla="*/ 277744 h 466152"/>
                  <a:gd name="connsiteX8" fmla="*/ 180427 w 258655"/>
                  <a:gd name="connsiteY8" fmla="*/ 444317 h 466152"/>
                  <a:gd name="connsiteX9" fmla="*/ 138016 w 258655"/>
                  <a:gd name="connsiteY9" fmla="*/ 444317 h 466152"/>
                  <a:gd name="connsiteX10" fmla="*/ 138016 w 258655"/>
                  <a:gd name="connsiteY10" fmla="*/ 276833 h 466152"/>
                  <a:gd name="connsiteX11" fmla="*/ 120419 w 258655"/>
                  <a:gd name="connsiteY11" fmla="*/ 276833 h 466152"/>
                  <a:gd name="connsiteX12" fmla="*/ 120870 w 258655"/>
                  <a:gd name="connsiteY12" fmla="*/ 444317 h 466152"/>
                  <a:gd name="connsiteX13" fmla="*/ 78007 w 258655"/>
                  <a:gd name="connsiteY13" fmla="*/ 444317 h 466152"/>
                  <a:gd name="connsiteX14" fmla="*/ 78007 w 258655"/>
                  <a:gd name="connsiteY14" fmla="*/ 277744 h 466152"/>
                  <a:gd name="connsiteX15" fmla="*/ 21158 w 258655"/>
                  <a:gd name="connsiteY15" fmla="*/ 277744 h 466152"/>
                  <a:gd name="connsiteX16" fmla="*/ 82069 w 258655"/>
                  <a:gd name="connsiteY16" fmla="*/ 63839 h 466152"/>
                  <a:gd name="connsiteX17" fmla="*/ 72594 w 258655"/>
                  <a:gd name="connsiteY17" fmla="*/ 63839 h 466152"/>
                  <a:gd name="connsiteX18" fmla="*/ 37401 w 258655"/>
                  <a:gd name="connsiteY18" fmla="*/ 184442 h 466152"/>
                  <a:gd name="connsiteX19" fmla="*/ 1306 w 258655"/>
                  <a:gd name="connsiteY19" fmla="*/ 172157 h 466152"/>
                  <a:gd name="connsiteX20" fmla="*/ 40559 w 258655"/>
                  <a:gd name="connsiteY20" fmla="*/ 41083 h 466152"/>
                  <a:gd name="connsiteX21" fmla="*/ 90190 w 258655"/>
                  <a:gd name="connsiteY21" fmla="*/ -332 h 466152"/>
                  <a:gd name="connsiteX22" fmla="*/ 167794 w 258655"/>
                  <a:gd name="connsiteY22" fmla="*/ -332 h 4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8655" h="466152">
                    <a:moveTo>
                      <a:pt x="167794" y="-332"/>
                    </a:moveTo>
                    <a:cubicBezTo>
                      <a:pt x="199828" y="-332"/>
                      <a:pt x="212913" y="26066"/>
                      <a:pt x="217875" y="41083"/>
                    </a:cubicBezTo>
                    <a:lnTo>
                      <a:pt x="257581" y="171698"/>
                    </a:lnTo>
                    <a:cubicBezTo>
                      <a:pt x="265251" y="199918"/>
                      <a:pt x="229607" y="211751"/>
                      <a:pt x="221486" y="183990"/>
                    </a:cubicBezTo>
                    <a:lnTo>
                      <a:pt x="185842" y="63839"/>
                    </a:lnTo>
                    <a:lnTo>
                      <a:pt x="175464" y="63839"/>
                    </a:lnTo>
                    <a:lnTo>
                      <a:pt x="236826" y="277744"/>
                    </a:lnTo>
                    <a:lnTo>
                      <a:pt x="180427" y="277744"/>
                    </a:lnTo>
                    <a:lnTo>
                      <a:pt x="180427" y="444317"/>
                    </a:lnTo>
                    <a:cubicBezTo>
                      <a:pt x="180427" y="472988"/>
                      <a:pt x="138016" y="472537"/>
                      <a:pt x="138016" y="444317"/>
                    </a:cubicBezTo>
                    <a:lnTo>
                      <a:pt x="138016" y="276833"/>
                    </a:lnTo>
                    <a:lnTo>
                      <a:pt x="120419" y="276833"/>
                    </a:lnTo>
                    <a:lnTo>
                      <a:pt x="120870" y="444317"/>
                    </a:lnTo>
                    <a:cubicBezTo>
                      <a:pt x="120870" y="472988"/>
                      <a:pt x="78007" y="472988"/>
                      <a:pt x="78007" y="444317"/>
                    </a:cubicBezTo>
                    <a:lnTo>
                      <a:pt x="78007" y="277744"/>
                    </a:lnTo>
                    <a:lnTo>
                      <a:pt x="21158" y="277744"/>
                    </a:lnTo>
                    <a:lnTo>
                      <a:pt x="82069" y="63839"/>
                    </a:lnTo>
                    <a:lnTo>
                      <a:pt x="72594" y="63839"/>
                    </a:lnTo>
                    <a:lnTo>
                      <a:pt x="37401" y="184442"/>
                    </a:lnTo>
                    <a:cubicBezTo>
                      <a:pt x="28828" y="210841"/>
                      <a:pt x="-7267" y="199918"/>
                      <a:pt x="1306" y="172157"/>
                    </a:cubicBezTo>
                    <a:lnTo>
                      <a:pt x="40559" y="41083"/>
                    </a:lnTo>
                    <a:cubicBezTo>
                      <a:pt x="44620" y="26066"/>
                      <a:pt x="57704" y="-332"/>
                      <a:pt x="90190" y="-332"/>
                    </a:cubicBezTo>
                    <a:lnTo>
                      <a:pt x="167794" y="-332"/>
                    </a:lnTo>
                    <a:close/>
                  </a:path>
                </a:pathLst>
              </a:custGeom>
              <a:solidFill>
                <a:srgbClr val="293040"/>
              </a:solidFill>
              <a:ln w="6951"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7904F8CB-3792-4D98-2532-2EFC168E6E96}"/>
                  </a:ext>
                </a:extLst>
              </p:cNvPr>
              <p:cNvSpPr/>
              <p:nvPr/>
            </p:nvSpPr>
            <p:spPr>
              <a:xfrm>
                <a:off x="1244030" y="5232925"/>
                <a:ext cx="86058" cy="86058"/>
              </a:xfrm>
              <a:custGeom>
                <a:avLst/>
                <a:gdLst>
                  <a:gd name="connsiteX0" fmla="*/ -1 w 86058"/>
                  <a:gd name="connsiteY0" fmla="*/ 42697 h 86058"/>
                  <a:gd name="connsiteX1" fmla="*/ 43028 w 86058"/>
                  <a:gd name="connsiteY1" fmla="*/ -332 h 86058"/>
                  <a:gd name="connsiteX2" fmla="*/ 86057 w 86058"/>
                  <a:gd name="connsiteY2" fmla="*/ 42697 h 86058"/>
                  <a:gd name="connsiteX3" fmla="*/ 43028 w 86058"/>
                  <a:gd name="connsiteY3" fmla="*/ 85726 h 86058"/>
                  <a:gd name="connsiteX4" fmla="*/ -1 w 86058"/>
                  <a:gd name="connsiteY4" fmla="*/ 42697 h 8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58" h="86058">
                    <a:moveTo>
                      <a:pt x="-1" y="42697"/>
                    </a:moveTo>
                    <a:cubicBezTo>
                      <a:pt x="-1" y="18931"/>
                      <a:pt x="19264" y="-332"/>
                      <a:pt x="43028" y="-332"/>
                    </a:cubicBezTo>
                    <a:cubicBezTo>
                      <a:pt x="66792" y="-332"/>
                      <a:pt x="86057" y="18931"/>
                      <a:pt x="86057" y="42697"/>
                    </a:cubicBezTo>
                    <a:cubicBezTo>
                      <a:pt x="86057" y="66463"/>
                      <a:pt x="66792" y="85726"/>
                      <a:pt x="43028" y="85726"/>
                    </a:cubicBezTo>
                    <a:cubicBezTo>
                      <a:pt x="19264" y="85726"/>
                      <a:pt x="-1" y="66463"/>
                      <a:pt x="-1" y="42697"/>
                    </a:cubicBezTo>
                    <a:close/>
                  </a:path>
                </a:pathLst>
              </a:custGeom>
              <a:solidFill>
                <a:srgbClr val="293040"/>
              </a:solidFill>
              <a:ln w="6951" cap="flat">
                <a:noFill/>
                <a:prstDash val="solid"/>
                <a:miter/>
              </a:ln>
            </p:spPr>
            <p:txBody>
              <a:bodyPr rtlCol="0" anchor="ctr"/>
              <a:lstStyle/>
              <a:p>
                <a:endParaRPr lang="en-GB"/>
              </a:p>
            </p:txBody>
          </p:sp>
        </p:grpSp>
      </p:grpSp>
      <p:grpSp>
        <p:nvGrpSpPr>
          <p:cNvPr id="25" name="Group 24">
            <a:extLst>
              <a:ext uri="{FF2B5EF4-FFF2-40B4-BE49-F238E27FC236}">
                <a16:creationId xmlns:a16="http://schemas.microsoft.com/office/drawing/2014/main" id="{DDE78C07-3CC7-BD72-2BEB-227BA3A83E85}"/>
              </a:ext>
            </a:extLst>
          </p:cNvPr>
          <p:cNvGrpSpPr/>
          <p:nvPr/>
        </p:nvGrpSpPr>
        <p:grpSpPr>
          <a:xfrm>
            <a:off x="8725104" y="5167773"/>
            <a:ext cx="1239118" cy="976869"/>
            <a:chOff x="519223" y="5135556"/>
            <a:chExt cx="1239118" cy="976869"/>
          </a:xfrm>
        </p:grpSpPr>
        <p:sp>
          <p:nvSpPr>
            <p:cNvPr id="26" name="Text Placeholder 1">
              <a:extLst>
                <a:ext uri="{FF2B5EF4-FFF2-40B4-BE49-F238E27FC236}">
                  <a16:creationId xmlns:a16="http://schemas.microsoft.com/office/drawing/2014/main" id="{0E76A7FF-BD19-E139-3C87-349769B84FE5}"/>
                </a:ext>
              </a:extLst>
            </p:cNvPr>
            <p:cNvSpPr txBox="1">
              <a:spLocks/>
            </p:cNvSpPr>
            <p:nvPr/>
          </p:nvSpPr>
          <p:spPr>
            <a:xfrm>
              <a:off x="519223" y="5848900"/>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=305</a:t>
              </a:r>
            </a:p>
          </p:txBody>
        </p:sp>
        <p:pic>
          <p:nvPicPr>
            <p:cNvPr id="27" name="Picture 26">
              <a:extLst>
                <a:ext uri="{FF2B5EF4-FFF2-40B4-BE49-F238E27FC236}">
                  <a16:creationId xmlns:a16="http://schemas.microsoft.com/office/drawing/2014/main" id="{77B4B3D2-8202-6B1D-C2E3-EED048AFE4E3}"/>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665157" y="5135556"/>
              <a:ext cx="1093184" cy="774735"/>
            </a:xfrm>
            <a:prstGeom prst="rect">
              <a:avLst/>
            </a:prstGeom>
            <a:effectLst>
              <a:softEdge rad="63500"/>
            </a:effectLst>
          </p:spPr>
        </p:pic>
      </p:grpSp>
      <p:grpSp>
        <p:nvGrpSpPr>
          <p:cNvPr id="37" name="Group 36">
            <a:extLst>
              <a:ext uri="{FF2B5EF4-FFF2-40B4-BE49-F238E27FC236}">
                <a16:creationId xmlns:a16="http://schemas.microsoft.com/office/drawing/2014/main" id="{C23B6368-CE3E-4560-5991-20AE3C2E1793}"/>
              </a:ext>
            </a:extLst>
          </p:cNvPr>
          <p:cNvGrpSpPr/>
          <p:nvPr/>
        </p:nvGrpSpPr>
        <p:grpSpPr>
          <a:xfrm>
            <a:off x="7185803" y="5254415"/>
            <a:ext cx="1212900" cy="826245"/>
            <a:chOff x="665306" y="5232925"/>
            <a:chExt cx="1212900" cy="826245"/>
          </a:xfrm>
        </p:grpSpPr>
        <p:sp>
          <p:nvSpPr>
            <p:cNvPr id="38" name="Text Placeholder 1">
              <a:extLst>
                <a:ext uri="{FF2B5EF4-FFF2-40B4-BE49-F238E27FC236}">
                  <a16:creationId xmlns:a16="http://schemas.microsoft.com/office/drawing/2014/main" id="{F7B02198-8312-F279-2144-D8099660212D}"/>
                </a:ext>
              </a:extLst>
            </p:cNvPr>
            <p:cNvSpPr txBox="1">
              <a:spLocks/>
            </p:cNvSpPr>
            <p:nvPr/>
          </p:nvSpPr>
          <p:spPr>
            <a:xfrm>
              <a:off x="665306" y="5795645"/>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=490</a:t>
              </a:r>
            </a:p>
          </p:txBody>
        </p:sp>
        <p:grpSp>
          <p:nvGrpSpPr>
            <p:cNvPr id="48" name="Picture 38">
              <a:extLst>
                <a:ext uri="{FF2B5EF4-FFF2-40B4-BE49-F238E27FC236}">
                  <a16:creationId xmlns:a16="http://schemas.microsoft.com/office/drawing/2014/main" id="{226B7836-CE1C-9BE5-69DD-97520C9917C9}"/>
                </a:ext>
              </a:extLst>
            </p:cNvPr>
            <p:cNvGrpSpPr/>
            <p:nvPr/>
          </p:nvGrpSpPr>
          <p:grpSpPr>
            <a:xfrm>
              <a:off x="1077191" y="5232925"/>
              <a:ext cx="426949" cy="566550"/>
              <a:chOff x="1077191" y="5232925"/>
              <a:chExt cx="426949" cy="566550"/>
            </a:xfrm>
            <a:solidFill>
              <a:srgbClr val="293040"/>
            </a:solidFill>
          </p:grpSpPr>
          <p:sp>
            <p:nvSpPr>
              <p:cNvPr id="49" name="Freeform: Shape 48">
                <a:extLst>
                  <a:ext uri="{FF2B5EF4-FFF2-40B4-BE49-F238E27FC236}">
                    <a16:creationId xmlns:a16="http://schemas.microsoft.com/office/drawing/2014/main" id="{504530B2-6A56-2A39-1A8E-8FE4D0A6FFF7}"/>
                  </a:ext>
                </a:extLst>
              </p:cNvPr>
              <p:cNvSpPr/>
              <p:nvPr/>
            </p:nvSpPr>
            <p:spPr>
              <a:xfrm>
                <a:off x="1244612" y="5232925"/>
                <a:ext cx="92064" cy="92064"/>
              </a:xfrm>
              <a:custGeom>
                <a:avLst/>
                <a:gdLst>
                  <a:gd name="connsiteX0" fmla="*/ 0 w 92064"/>
                  <a:gd name="connsiteY0" fmla="*/ 45700 h 92064"/>
                  <a:gd name="connsiteX1" fmla="*/ 46032 w 92064"/>
                  <a:gd name="connsiteY1" fmla="*/ -332 h 92064"/>
                  <a:gd name="connsiteX2" fmla="*/ 92064 w 92064"/>
                  <a:gd name="connsiteY2" fmla="*/ 45700 h 92064"/>
                  <a:gd name="connsiteX3" fmla="*/ 46032 w 92064"/>
                  <a:gd name="connsiteY3" fmla="*/ 91732 h 92064"/>
                  <a:gd name="connsiteX4" fmla="*/ 0 w 92064"/>
                  <a:gd name="connsiteY4" fmla="*/ 45700 h 9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64" h="92064">
                    <a:moveTo>
                      <a:pt x="0" y="45700"/>
                    </a:moveTo>
                    <a:cubicBezTo>
                      <a:pt x="0" y="20276"/>
                      <a:pt x="20609" y="-332"/>
                      <a:pt x="46032" y="-332"/>
                    </a:cubicBezTo>
                    <a:cubicBezTo>
                      <a:pt x="71455" y="-332"/>
                      <a:pt x="92064" y="20276"/>
                      <a:pt x="92064" y="45700"/>
                    </a:cubicBezTo>
                    <a:cubicBezTo>
                      <a:pt x="92064" y="71124"/>
                      <a:pt x="71455" y="91732"/>
                      <a:pt x="46032" y="91732"/>
                    </a:cubicBezTo>
                    <a:cubicBezTo>
                      <a:pt x="20609" y="91732"/>
                      <a:pt x="0" y="71124"/>
                      <a:pt x="0" y="45700"/>
                    </a:cubicBezTo>
                    <a:close/>
                  </a:path>
                </a:pathLst>
              </a:custGeom>
              <a:solidFill>
                <a:srgbClr val="293040"/>
              </a:solidFill>
              <a:ln w="7027"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3679FD9-206D-0ACF-74BB-AFF2330F20AA}"/>
                  </a:ext>
                </a:extLst>
              </p:cNvPr>
              <p:cNvSpPr/>
              <p:nvPr/>
            </p:nvSpPr>
            <p:spPr>
              <a:xfrm>
                <a:off x="1077191" y="5346235"/>
                <a:ext cx="426949" cy="453240"/>
              </a:xfrm>
              <a:custGeom>
                <a:avLst/>
                <a:gdLst>
                  <a:gd name="connsiteX0" fmla="*/ 411991 w 426949"/>
                  <a:gd name="connsiteY0" fmla="*/ 63192 h 453240"/>
                  <a:gd name="connsiteX1" fmla="*/ 263337 w 426949"/>
                  <a:gd name="connsiteY1" fmla="*/ 9250 h 453240"/>
                  <a:gd name="connsiteX2" fmla="*/ 213952 w 426949"/>
                  <a:gd name="connsiteY2" fmla="*/ -332 h 453240"/>
                  <a:gd name="connsiteX3" fmla="*/ 164069 w 426949"/>
                  <a:gd name="connsiteY3" fmla="*/ 9250 h 453240"/>
                  <a:gd name="connsiteX4" fmla="*/ 14916 w 426949"/>
                  <a:gd name="connsiteY4" fmla="*/ 63192 h 453240"/>
                  <a:gd name="connsiteX5" fmla="*/ 948 w 426949"/>
                  <a:gd name="connsiteY5" fmla="*/ 89912 h 453240"/>
                  <a:gd name="connsiteX6" fmla="*/ 27886 w 426949"/>
                  <a:gd name="connsiteY6" fmla="*/ 104026 h 453240"/>
                  <a:gd name="connsiteX7" fmla="*/ 145611 w 426949"/>
                  <a:gd name="connsiteY7" fmla="*/ 60168 h 453240"/>
                  <a:gd name="connsiteX8" fmla="*/ 145611 w 426949"/>
                  <a:gd name="connsiteY8" fmla="*/ 426188 h 453240"/>
                  <a:gd name="connsiteX9" fmla="*/ 172549 w 426949"/>
                  <a:gd name="connsiteY9" fmla="*/ 452908 h 453240"/>
                  <a:gd name="connsiteX10" fmla="*/ 198987 w 426949"/>
                  <a:gd name="connsiteY10" fmla="*/ 426188 h 453240"/>
                  <a:gd name="connsiteX11" fmla="*/ 198987 w 426949"/>
                  <a:gd name="connsiteY11" fmla="*/ 229064 h 453240"/>
                  <a:gd name="connsiteX12" fmla="*/ 198987 w 426949"/>
                  <a:gd name="connsiteY12" fmla="*/ 228051 h 453240"/>
                  <a:gd name="connsiteX13" fmla="*/ 213454 w 426949"/>
                  <a:gd name="connsiteY13" fmla="*/ 213434 h 453240"/>
                  <a:gd name="connsiteX14" fmla="*/ 228419 w 426949"/>
                  <a:gd name="connsiteY14" fmla="*/ 228051 h 453240"/>
                  <a:gd name="connsiteX15" fmla="*/ 228419 w 426949"/>
                  <a:gd name="connsiteY15" fmla="*/ 229064 h 453240"/>
                  <a:gd name="connsiteX16" fmla="*/ 228419 w 426949"/>
                  <a:gd name="connsiteY16" fmla="*/ 426188 h 453240"/>
                  <a:gd name="connsiteX17" fmla="*/ 254857 w 426949"/>
                  <a:gd name="connsiteY17" fmla="*/ 452908 h 453240"/>
                  <a:gd name="connsiteX18" fmla="*/ 281794 w 426949"/>
                  <a:gd name="connsiteY18" fmla="*/ 426188 h 453240"/>
                  <a:gd name="connsiteX19" fmla="*/ 281794 w 426949"/>
                  <a:gd name="connsiteY19" fmla="*/ 60168 h 453240"/>
                  <a:gd name="connsiteX20" fmla="*/ 399520 w 426949"/>
                  <a:gd name="connsiteY20" fmla="*/ 104026 h 453240"/>
                  <a:gd name="connsiteX21" fmla="*/ 406005 w 426949"/>
                  <a:gd name="connsiteY21" fmla="*/ 105039 h 453240"/>
                  <a:gd name="connsiteX22" fmla="*/ 425958 w 426949"/>
                  <a:gd name="connsiteY22" fmla="*/ 89912 h 453240"/>
                  <a:gd name="connsiteX23" fmla="*/ 411991 w 426949"/>
                  <a:gd name="connsiteY23" fmla="*/ 63192 h 45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6949" h="453240">
                    <a:moveTo>
                      <a:pt x="411991" y="63192"/>
                    </a:moveTo>
                    <a:lnTo>
                      <a:pt x="263337" y="9250"/>
                    </a:lnTo>
                    <a:cubicBezTo>
                      <a:pt x="263337" y="9250"/>
                      <a:pt x="233407" y="-332"/>
                      <a:pt x="213952" y="-332"/>
                    </a:cubicBezTo>
                    <a:cubicBezTo>
                      <a:pt x="188512" y="-332"/>
                      <a:pt x="164069" y="9250"/>
                      <a:pt x="164069" y="9250"/>
                    </a:cubicBezTo>
                    <a:lnTo>
                      <a:pt x="14916" y="63192"/>
                    </a:lnTo>
                    <a:cubicBezTo>
                      <a:pt x="3941" y="66719"/>
                      <a:pt x="-2543" y="78822"/>
                      <a:pt x="948" y="89912"/>
                    </a:cubicBezTo>
                    <a:cubicBezTo>
                      <a:pt x="4440" y="101505"/>
                      <a:pt x="16412" y="107560"/>
                      <a:pt x="27886" y="104026"/>
                    </a:cubicBezTo>
                    <a:lnTo>
                      <a:pt x="145611" y="60168"/>
                    </a:lnTo>
                    <a:lnTo>
                      <a:pt x="145611" y="426188"/>
                    </a:lnTo>
                    <a:cubicBezTo>
                      <a:pt x="145611" y="440805"/>
                      <a:pt x="157584" y="452908"/>
                      <a:pt x="172549" y="452908"/>
                    </a:cubicBezTo>
                    <a:cubicBezTo>
                      <a:pt x="187015" y="452908"/>
                      <a:pt x="198987" y="440805"/>
                      <a:pt x="198987" y="426188"/>
                    </a:cubicBezTo>
                    <a:lnTo>
                      <a:pt x="198987" y="229064"/>
                    </a:lnTo>
                    <a:cubicBezTo>
                      <a:pt x="198987" y="229064"/>
                      <a:pt x="198987" y="228554"/>
                      <a:pt x="198987" y="228051"/>
                    </a:cubicBezTo>
                    <a:cubicBezTo>
                      <a:pt x="198987" y="219985"/>
                      <a:pt x="205472" y="213434"/>
                      <a:pt x="213454" y="213434"/>
                    </a:cubicBezTo>
                    <a:cubicBezTo>
                      <a:pt x="221934" y="213434"/>
                      <a:pt x="228419" y="219985"/>
                      <a:pt x="228419" y="228051"/>
                    </a:cubicBezTo>
                    <a:cubicBezTo>
                      <a:pt x="228419" y="228554"/>
                      <a:pt x="228419" y="229064"/>
                      <a:pt x="228419" y="229064"/>
                    </a:cubicBezTo>
                    <a:lnTo>
                      <a:pt x="228419" y="426188"/>
                    </a:lnTo>
                    <a:cubicBezTo>
                      <a:pt x="228419" y="440805"/>
                      <a:pt x="240391" y="452908"/>
                      <a:pt x="254857" y="452908"/>
                    </a:cubicBezTo>
                    <a:cubicBezTo>
                      <a:pt x="269822" y="452908"/>
                      <a:pt x="281794" y="440805"/>
                      <a:pt x="281794" y="426188"/>
                    </a:cubicBezTo>
                    <a:lnTo>
                      <a:pt x="281794" y="60168"/>
                    </a:lnTo>
                    <a:lnTo>
                      <a:pt x="399520" y="104026"/>
                    </a:lnTo>
                    <a:cubicBezTo>
                      <a:pt x="401515" y="104537"/>
                      <a:pt x="403511" y="105039"/>
                      <a:pt x="406005" y="105039"/>
                    </a:cubicBezTo>
                    <a:cubicBezTo>
                      <a:pt x="414984" y="105039"/>
                      <a:pt x="423464" y="98984"/>
                      <a:pt x="425958" y="89912"/>
                    </a:cubicBezTo>
                    <a:cubicBezTo>
                      <a:pt x="429451" y="78822"/>
                      <a:pt x="423464" y="66719"/>
                      <a:pt x="411991" y="63192"/>
                    </a:cubicBezTo>
                    <a:close/>
                  </a:path>
                </a:pathLst>
              </a:custGeom>
              <a:solidFill>
                <a:srgbClr val="293040"/>
              </a:solidFill>
              <a:ln w="7027" cap="flat">
                <a:noFill/>
                <a:prstDash val="solid"/>
                <a:miter/>
              </a:ln>
            </p:spPr>
            <p:txBody>
              <a:bodyPr rtlCol="0" anchor="ctr"/>
              <a:lstStyle/>
              <a:p>
                <a:endParaRPr lang="en-GB"/>
              </a:p>
            </p:txBody>
          </p:sp>
        </p:grpSp>
      </p:grpSp>
      <p:grpSp>
        <p:nvGrpSpPr>
          <p:cNvPr id="74" name="Group 73">
            <a:extLst>
              <a:ext uri="{FF2B5EF4-FFF2-40B4-BE49-F238E27FC236}">
                <a16:creationId xmlns:a16="http://schemas.microsoft.com/office/drawing/2014/main" id="{08E0C7E6-D019-2503-223E-169961CB1E09}"/>
              </a:ext>
            </a:extLst>
          </p:cNvPr>
          <p:cNvGrpSpPr/>
          <p:nvPr/>
        </p:nvGrpSpPr>
        <p:grpSpPr>
          <a:xfrm>
            <a:off x="836690" y="5206269"/>
            <a:ext cx="1212900" cy="920585"/>
            <a:chOff x="10449931" y="5206269"/>
            <a:chExt cx="1212900" cy="920585"/>
          </a:xfrm>
        </p:grpSpPr>
        <p:pic>
          <p:nvPicPr>
            <p:cNvPr id="72" name="Picture 71">
              <a:extLst>
                <a:ext uri="{FF2B5EF4-FFF2-40B4-BE49-F238E27FC236}">
                  <a16:creationId xmlns:a16="http://schemas.microsoft.com/office/drawing/2014/main" id="{D6874665-89EB-E398-8244-7B340C6791C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523578" y="5206269"/>
              <a:ext cx="1065607" cy="710404"/>
            </a:xfrm>
            <a:prstGeom prst="rect">
              <a:avLst/>
            </a:prstGeom>
            <a:effectLst>
              <a:softEdge rad="63500"/>
            </a:effectLst>
          </p:spPr>
        </p:pic>
        <p:sp>
          <p:nvSpPr>
            <p:cNvPr id="73" name="Text Placeholder 1">
              <a:extLst>
                <a:ext uri="{FF2B5EF4-FFF2-40B4-BE49-F238E27FC236}">
                  <a16:creationId xmlns:a16="http://schemas.microsoft.com/office/drawing/2014/main" id="{C7E10A6F-3110-35D6-F22C-86D3007C823C}"/>
                </a:ext>
              </a:extLst>
            </p:cNvPr>
            <p:cNvSpPr txBox="1">
              <a:spLocks/>
            </p:cNvSpPr>
            <p:nvPr/>
          </p:nvSpPr>
          <p:spPr>
            <a:xfrm>
              <a:off x="10449931" y="586332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=277</a:t>
              </a:r>
            </a:p>
          </p:txBody>
        </p:sp>
      </p:grpSp>
      <p:grpSp>
        <p:nvGrpSpPr>
          <p:cNvPr id="77" name="Group 76">
            <a:extLst>
              <a:ext uri="{FF2B5EF4-FFF2-40B4-BE49-F238E27FC236}">
                <a16:creationId xmlns:a16="http://schemas.microsoft.com/office/drawing/2014/main" id="{514B793A-5E43-AB75-9526-8E4FA864B879}"/>
              </a:ext>
            </a:extLst>
          </p:cNvPr>
          <p:cNvGrpSpPr/>
          <p:nvPr/>
        </p:nvGrpSpPr>
        <p:grpSpPr>
          <a:xfrm>
            <a:off x="2478386" y="5232104"/>
            <a:ext cx="1212900" cy="920585"/>
            <a:chOff x="10449931" y="5206269"/>
            <a:chExt cx="1212900" cy="920585"/>
          </a:xfrm>
        </p:grpSpPr>
        <p:pic>
          <p:nvPicPr>
            <p:cNvPr id="78" name="Picture 77">
              <a:extLst>
                <a:ext uri="{FF2B5EF4-FFF2-40B4-BE49-F238E27FC236}">
                  <a16:creationId xmlns:a16="http://schemas.microsoft.com/office/drawing/2014/main" id="{53183178-47C9-C421-4930-CBF2D5FBF0BC}"/>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0524397" y="5206269"/>
              <a:ext cx="1063969" cy="710404"/>
            </a:xfrm>
            <a:prstGeom prst="rect">
              <a:avLst/>
            </a:prstGeom>
            <a:effectLst>
              <a:softEdge rad="63500"/>
            </a:effectLst>
          </p:spPr>
        </p:pic>
        <p:sp>
          <p:nvSpPr>
            <p:cNvPr id="79" name="Text Placeholder 1">
              <a:extLst>
                <a:ext uri="{FF2B5EF4-FFF2-40B4-BE49-F238E27FC236}">
                  <a16:creationId xmlns:a16="http://schemas.microsoft.com/office/drawing/2014/main" id="{BB16B4A5-C59E-B4A6-2A06-678D4F32B412}"/>
                </a:ext>
              </a:extLst>
            </p:cNvPr>
            <p:cNvSpPr txBox="1">
              <a:spLocks/>
            </p:cNvSpPr>
            <p:nvPr/>
          </p:nvSpPr>
          <p:spPr>
            <a:xfrm>
              <a:off x="10449931" y="586332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=276</a:t>
              </a:r>
            </a:p>
          </p:txBody>
        </p:sp>
      </p:grpSp>
      <p:sp>
        <p:nvSpPr>
          <p:cNvPr id="20" name="Text Placeholder 3">
            <a:extLst>
              <a:ext uri="{FF2B5EF4-FFF2-40B4-BE49-F238E27FC236}">
                <a16:creationId xmlns:a16="http://schemas.microsoft.com/office/drawing/2014/main" id="{9F072DF8-949A-5460-C7B6-76139F4A3A3A}"/>
              </a:ext>
            </a:extLst>
          </p:cNvPr>
          <p:cNvSpPr txBox="1">
            <a:spLocks/>
          </p:cNvSpPr>
          <p:nvPr/>
        </p:nvSpPr>
        <p:spPr>
          <a:xfrm>
            <a:off x="254723" y="1005581"/>
            <a:ext cx="4521558" cy="418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1100">
                <a:latin typeface="Montserrat" pitchFamily="2" charset="77"/>
              </a:rPr>
              <a:t>Base: </a:t>
            </a:r>
            <a:r>
              <a:rPr lang="en-US" sz="1100">
                <a:latin typeface="Montserrat" pitchFamily="2" charset="77"/>
              </a:rPr>
              <a:t>All adults 18+ - 1,000</a:t>
            </a:r>
            <a:endParaRPr lang="en-IE" sz="1100">
              <a:latin typeface="Montserrat" pitchFamily="2" charset="77"/>
            </a:endParaRPr>
          </a:p>
        </p:txBody>
      </p:sp>
      <p:sp>
        <p:nvSpPr>
          <p:cNvPr id="6" name="Title 2">
            <a:extLst>
              <a:ext uri="{FF2B5EF4-FFF2-40B4-BE49-F238E27FC236}">
                <a16:creationId xmlns:a16="http://schemas.microsoft.com/office/drawing/2014/main" id="{0E951B05-7926-F386-E4B3-FB7C8A8B6B96}"/>
              </a:ext>
            </a:extLst>
          </p:cNvPr>
          <p:cNvSpPr txBox="1">
            <a:spLocks/>
          </p:cNvSpPr>
          <p:nvPr/>
        </p:nvSpPr>
        <p:spPr>
          <a:xfrm>
            <a:off x="186630" y="368818"/>
            <a:ext cx="11809014" cy="516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baseline="0">
                <a:solidFill>
                  <a:schemeClr val="tx2"/>
                </a:solidFill>
                <a:latin typeface="Montserrat Light" pitchFamily="2" charset="77"/>
                <a:ea typeface="+mj-ea"/>
                <a:cs typeface="+mj-cs"/>
              </a:defRPr>
            </a:lvl1pPr>
          </a:lstStyle>
          <a:p>
            <a:r>
              <a:rPr lang="en-US" sz="2800">
                <a:latin typeface="Montserrat" pitchFamily="2" charset="77"/>
              </a:rPr>
              <a:t>The Government is effectively preparing / planning for the care… x Gender &amp; Generation</a:t>
            </a:r>
          </a:p>
        </p:txBody>
      </p:sp>
      <p:sp>
        <p:nvSpPr>
          <p:cNvPr id="7" name="Rectangle 6">
            <a:extLst>
              <a:ext uri="{FF2B5EF4-FFF2-40B4-BE49-F238E27FC236}">
                <a16:creationId xmlns:a16="http://schemas.microsoft.com/office/drawing/2014/main" id="{4604C21F-05DF-13D2-1460-FACDDB731DDD}"/>
              </a:ext>
            </a:extLst>
          </p:cNvPr>
          <p:cNvSpPr/>
          <p:nvPr/>
        </p:nvSpPr>
        <p:spPr>
          <a:xfrm>
            <a:off x="7032781" y="771986"/>
            <a:ext cx="5029652" cy="644068"/>
          </a:xfrm>
          <a:prstGeom prst="rect">
            <a:avLst/>
          </a:prstGeom>
          <a:noFill/>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646563"/>
                </a:solidFill>
                <a:effectLst/>
                <a:uLnTx/>
                <a:uFillTx/>
                <a:latin typeface="+mj-lt"/>
                <a:ea typeface="+mn-ea"/>
                <a:cs typeface="Arial" pitchFamily="34" charset="0"/>
              </a:rPr>
              <a:t>“The Government is effectively preparing / planning for the care requirements of our ageing population.”</a:t>
            </a:r>
          </a:p>
        </p:txBody>
      </p:sp>
    </p:spTree>
    <p:extLst>
      <p:ext uri="{BB962C8B-B14F-4D97-AF65-F5344CB8AC3E}">
        <p14:creationId xmlns:p14="http://schemas.microsoft.com/office/powerpoint/2010/main" val="61999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69F5AC-3DD6-3B58-65E5-646A3122BFF3}"/>
              </a:ext>
            </a:extLst>
          </p:cNvPr>
          <p:cNvSpPr/>
          <p:nvPr/>
        </p:nvSpPr>
        <p:spPr>
          <a:xfrm>
            <a:off x="1178928" y="6276849"/>
            <a:ext cx="10043693" cy="458587"/>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85000"/>
              </a:lnSpc>
            </a:pPr>
            <a:r>
              <a:rPr lang="en-US" sz="1400" b="0">
                <a:solidFill>
                  <a:schemeClr val="tx1"/>
                </a:solidFill>
                <a:latin typeface="Montserrat" panose="00000500000000000000" pitchFamily="2" charset="0"/>
              </a:rPr>
              <a:t>Higher consensus that Nursing Home Care in Ireland is </a:t>
            </a:r>
            <a:r>
              <a:rPr lang="en-US" sz="1400" b="0" u="sng">
                <a:solidFill>
                  <a:schemeClr val="tx1"/>
                </a:solidFill>
                <a:latin typeface="Montserrat" panose="00000500000000000000" pitchFamily="2" charset="0"/>
              </a:rPr>
              <a:t>not</a:t>
            </a:r>
            <a:r>
              <a:rPr lang="en-US" sz="1400" b="0">
                <a:solidFill>
                  <a:schemeClr val="tx1"/>
                </a:solidFill>
                <a:latin typeface="Montserrat" panose="00000500000000000000" pitchFamily="2" charset="0"/>
              </a:rPr>
              <a:t> adequate</a:t>
            </a:r>
            <a:r>
              <a:rPr lang="en-US" sz="1400">
                <a:solidFill>
                  <a:schemeClr val="tx1"/>
                </a:solidFill>
                <a:latin typeface="Montserrat" panose="00000500000000000000" pitchFamily="2" charset="0"/>
              </a:rPr>
              <a:t>ly funded by the government - Gen Z are the only outlier most likely indicating a lack of awareness on the subject.</a:t>
            </a:r>
            <a:endParaRPr lang="en-US" sz="1400" b="0">
              <a:solidFill>
                <a:schemeClr val="tx1"/>
              </a:solidFill>
              <a:latin typeface="Montserrat" panose="00000500000000000000" pitchFamily="2" charset="0"/>
            </a:endParaRPr>
          </a:p>
        </p:txBody>
      </p:sp>
      <p:sp>
        <p:nvSpPr>
          <p:cNvPr id="12" name="Text Placeholder 1">
            <a:extLst>
              <a:ext uri="{FF2B5EF4-FFF2-40B4-BE49-F238E27FC236}">
                <a16:creationId xmlns:a16="http://schemas.microsoft.com/office/drawing/2014/main" id="{1D1CC2D7-1D3D-0AC6-DB6B-E771DFAB9441}"/>
              </a:ext>
            </a:extLst>
          </p:cNvPr>
          <p:cNvSpPr txBox="1">
            <a:spLocks/>
          </p:cNvSpPr>
          <p:nvPr/>
        </p:nvSpPr>
        <p:spPr>
          <a:xfrm>
            <a:off x="77745" y="6125811"/>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100">
                <a:solidFill>
                  <a:schemeClr val="bg2">
                    <a:lumMod val="50000"/>
                  </a:schemeClr>
                </a:solidFill>
                <a:latin typeface="Montserrat" pitchFamily="2" charset="77"/>
              </a:rPr>
              <a:t>Q. 2</a:t>
            </a:r>
          </a:p>
        </p:txBody>
      </p:sp>
      <p:graphicFrame>
        <p:nvGraphicFramePr>
          <p:cNvPr id="4" name="Content Placeholder 2">
            <a:extLst>
              <a:ext uri="{FF2B5EF4-FFF2-40B4-BE49-F238E27FC236}">
                <a16:creationId xmlns:a16="http://schemas.microsoft.com/office/drawing/2014/main" id="{13C03888-1C2B-008E-11F5-B9953446072A}"/>
              </a:ext>
            </a:extLst>
          </p:cNvPr>
          <p:cNvGraphicFramePr>
            <a:graphicFrameLocks/>
          </p:cNvGraphicFramePr>
          <p:nvPr>
            <p:extLst>
              <p:ext uri="{D42A27DB-BD31-4B8C-83A1-F6EECF244321}">
                <p14:modId xmlns:p14="http://schemas.microsoft.com/office/powerpoint/2010/main" val="4190805966"/>
              </p:ext>
            </p:extLst>
          </p:nvPr>
        </p:nvGraphicFramePr>
        <p:xfrm>
          <a:off x="330920" y="1296529"/>
          <a:ext cx="11520220" cy="443075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3BDB12AA-14FB-4B18-DEA2-F08E85F65CCA}"/>
              </a:ext>
            </a:extLst>
          </p:cNvPr>
          <p:cNvCxnSpPr>
            <a:cxnSpLocks/>
          </p:cNvCxnSpPr>
          <p:nvPr/>
        </p:nvCxnSpPr>
        <p:spPr>
          <a:xfrm>
            <a:off x="5544243" y="1809345"/>
            <a:ext cx="0" cy="330694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225E32-2284-63B2-CB94-E66A3BAB44A8}"/>
              </a:ext>
            </a:extLst>
          </p:cNvPr>
          <p:cNvCxnSpPr>
            <a:cxnSpLocks/>
          </p:cNvCxnSpPr>
          <p:nvPr/>
        </p:nvCxnSpPr>
        <p:spPr>
          <a:xfrm>
            <a:off x="6829105" y="1809345"/>
            <a:ext cx="0" cy="330693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C0C2610-8165-211E-4847-92286F3C8D61}"/>
              </a:ext>
            </a:extLst>
          </p:cNvPr>
          <p:cNvGrpSpPr/>
          <p:nvPr/>
        </p:nvGrpSpPr>
        <p:grpSpPr>
          <a:xfrm>
            <a:off x="10320709" y="5252381"/>
            <a:ext cx="1212900" cy="847722"/>
            <a:chOff x="613778" y="5232925"/>
            <a:chExt cx="1212900" cy="847722"/>
          </a:xfrm>
        </p:grpSpPr>
        <p:sp>
          <p:nvSpPr>
            <p:cNvPr id="5" name="Text Placeholder 1">
              <a:extLst>
                <a:ext uri="{FF2B5EF4-FFF2-40B4-BE49-F238E27FC236}">
                  <a16:creationId xmlns:a16="http://schemas.microsoft.com/office/drawing/2014/main" id="{15289A7E-8684-A449-5565-5DDAC59ED27F}"/>
                </a:ext>
              </a:extLst>
            </p:cNvPr>
            <p:cNvSpPr txBox="1">
              <a:spLocks/>
            </p:cNvSpPr>
            <p:nvPr/>
          </p:nvSpPr>
          <p:spPr>
            <a:xfrm>
              <a:off x="613778" y="5817122"/>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=142</a:t>
              </a:r>
            </a:p>
          </p:txBody>
        </p:sp>
        <p:pic>
          <p:nvPicPr>
            <p:cNvPr id="14" name="Picture 13">
              <a:extLst>
                <a:ext uri="{FF2B5EF4-FFF2-40B4-BE49-F238E27FC236}">
                  <a16:creationId xmlns:a16="http://schemas.microsoft.com/office/drawing/2014/main" id="{2BB2726E-EB6C-6C4E-CD09-6A5AE2EF20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9455" y="5232925"/>
              <a:ext cx="966103" cy="644068"/>
            </a:xfrm>
            <a:prstGeom prst="rect">
              <a:avLst/>
            </a:prstGeom>
            <a:effectLst>
              <a:softEdge rad="76200"/>
            </a:effectLst>
          </p:spPr>
        </p:pic>
      </p:grpSp>
      <p:grpSp>
        <p:nvGrpSpPr>
          <p:cNvPr id="16" name="Group 15">
            <a:extLst>
              <a:ext uri="{FF2B5EF4-FFF2-40B4-BE49-F238E27FC236}">
                <a16:creationId xmlns:a16="http://schemas.microsoft.com/office/drawing/2014/main" id="{DFDFFBB9-363F-057D-F666-8FAA1A1BA537}"/>
              </a:ext>
            </a:extLst>
          </p:cNvPr>
          <p:cNvGrpSpPr/>
          <p:nvPr/>
        </p:nvGrpSpPr>
        <p:grpSpPr>
          <a:xfrm>
            <a:off x="4025923" y="5243664"/>
            <a:ext cx="1212900" cy="818294"/>
            <a:chOff x="689159" y="5232925"/>
            <a:chExt cx="1212900" cy="818294"/>
          </a:xfrm>
        </p:grpSpPr>
        <p:sp>
          <p:nvSpPr>
            <p:cNvPr id="17" name="Text Placeholder 1">
              <a:extLst>
                <a:ext uri="{FF2B5EF4-FFF2-40B4-BE49-F238E27FC236}">
                  <a16:creationId xmlns:a16="http://schemas.microsoft.com/office/drawing/2014/main" id="{93744D00-78E1-EB03-90C1-01B82177B9C6}"/>
                </a:ext>
              </a:extLst>
            </p:cNvPr>
            <p:cNvSpPr txBox="1">
              <a:spLocks/>
            </p:cNvSpPr>
            <p:nvPr/>
          </p:nvSpPr>
          <p:spPr>
            <a:xfrm>
              <a:off x="689159" y="5787694"/>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=510</a:t>
              </a:r>
            </a:p>
          </p:txBody>
        </p:sp>
        <p:grpSp>
          <p:nvGrpSpPr>
            <p:cNvPr id="54" name="Picture 19">
              <a:extLst>
                <a:ext uri="{FF2B5EF4-FFF2-40B4-BE49-F238E27FC236}">
                  <a16:creationId xmlns:a16="http://schemas.microsoft.com/office/drawing/2014/main" id="{C7034A7E-631A-0554-9A6F-39AFB252507B}"/>
                </a:ext>
              </a:extLst>
            </p:cNvPr>
            <p:cNvGrpSpPr/>
            <p:nvPr/>
          </p:nvGrpSpPr>
          <p:grpSpPr>
            <a:xfrm>
              <a:off x="1158066" y="5232925"/>
              <a:ext cx="258655" cy="566553"/>
              <a:chOff x="1158066" y="5232925"/>
              <a:chExt cx="258655" cy="566553"/>
            </a:xfrm>
            <a:solidFill>
              <a:srgbClr val="293040"/>
            </a:solidFill>
          </p:grpSpPr>
          <p:sp>
            <p:nvSpPr>
              <p:cNvPr id="55" name="Freeform: Shape 54">
                <a:extLst>
                  <a:ext uri="{FF2B5EF4-FFF2-40B4-BE49-F238E27FC236}">
                    <a16:creationId xmlns:a16="http://schemas.microsoft.com/office/drawing/2014/main" id="{3E7EFEE9-E0E2-6197-3A2A-BF91B8AD939D}"/>
                  </a:ext>
                </a:extLst>
              </p:cNvPr>
              <p:cNvSpPr/>
              <p:nvPr/>
            </p:nvSpPr>
            <p:spPr>
              <a:xfrm>
                <a:off x="1158066" y="5333326"/>
                <a:ext cx="258655" cy="466152"/>
              </a:xfrm>
              <a:custGeom>
                <a:avLst/>
                <a:gdLst>
                  <a:gd name="connsiteX0" fmla="*/ 167794 w 258655"/>
                  <a:gd name="connsiteY0" fmla="*/ -332 h 466152"/>
                  <a:gd name="connsiteX1" fmla="*/ 217875 w 258655"/>
                  <a:gd name="connsiteY1" fmla="*/ 41083 h 466152"/>
                  <a:gd name="connsiteX2" fmla="*/ 257581 w 258655"/>
                  <a:gd name="connsiteY2" fmla="*/ 171698 h 466152"/>
                  <a:gd name="connsiteX3" fmla="*/ 221486 w 258655"/>
                  <a:gd name="connsiteY3" fmla="*/ 183990 h 466152"/>
                  <a:gd name="connsiteX4" fmla="*/ 185842 w 258655"/>
                  <a:gd name="connsiteY4" fmla="*/ 63839 h 466152"/>
                  <a:gd name="connsiteX5" fmla="*/ 175464 w 258655"/>
                  <a:gd name="connsiteY5" fmla="*/ 63839 h 466152"/>
                  <a:gd name="connsiteX6" fmla="*/ 236826 w 258655"/>
                  <a:gd name="connsiteY6" fmla="*/ 277744 h 466152"/>
                  <a:gd name="connsiteX7" fmla="*/ 180427 w 258655"/>
                  <a:gd name="connsiteY7" fmla="*/ 277744 h 466152"/>
                  <a:gd name="connsiteX8" fmla="*/ 180427 w 258655"/>
                  <a:gd name="connsiteY8" fmla="*/ 444317 h 466152"/>
                  <a:gd name="connsiteX9" fmla="*/ 138016 w 258655"/>
                  <a:gd name="connsiteY9" fmla="*/ 444317 h 466152"/>
                  <a:gd name="connsiteX10" fmla="*/ 138016 w 258655"/>
                  <a:gd name="connsiteY10" fmla="*/ 276833 h 466152"/>
                  <a:gd name="connsiteX11" fmla="*/ 120419 w 258655"/>
                  <a:gd name="connsiteY11" fmla="*/ 276833 h 466152"/>
                  <a:gd name="connsiteX12" fmla="*/ 120870 w 258655"/>
                  <a:gd name="connsiteY12" fmla="*/ 444317 h 466152"/>
                  <a:gd name="connsiteX13" fmla="*/ 78007 w 258655"/>
                  <a:gd name="connsiteY13" fmla="*/ 444317 h 466152"/>
                  <a:gd name="connsiteX14" fmla="*/ 78007 w 258655"/>
                  <a:gd name="connsiteY14" fmla="*/ 277744 h 466152"/>
                  <a:gd name="connsiteX15" fmla="*/ 21158 w 258655"/>
                  <a:gd name="connsiteY15" fmla="*/ 277744 h 466152"/>
                  <a:gd name="connsiteX16" fmla="*/ 82069 w 258655"/>
                  <a:gd name="connsiteY16" fmla="*/ 63839 h 466152"/>
                  <a:gd name="connsiteX17" fmla="*/ 72594 w 258655"/>
                  <a:gd name="connsiteY17" fmla="*/ 63839 h 466152"/>
                  <a:gd name="connsiteX18" fmla="*/ 37401 w 258655"/>
                  <a:gd name="connsiteY18" fmla="*/ 184442 h 466152"/>
                  <a:gd name="connsiteX19" fmla="*/ 1306 w 258655"/>
                  <a:gd name="connsiteY19" fmla="*/ 172157 h 466152"/>
                  <a:gd name="connsiteX20" fmla="*/ 40559 w 258655"/>
                  <a:gd name="connsiteY20" fmla="*/ 41083 h 466152"/>
                  <a:gd name="connsiteX21" fmla="*/ 90190 w 258655"/>
                  <a:gd name="connsiteY21" fmla="*/ -332 h 466152"/>
                  <a:gd name="connsiteX22" fmla="*/ 167794 w 258655"/>
                  <a:gd name="connsiteY22" fmla="*/ -332 h 4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8655" h="466152">
                    <a:moveTo>
                      <a:pt x="167794" y="-332"/>
                    </a:moveTo>
                    <a:cubicBezTo>
                      <a:pt x="199828" y="-332"/>
                      <a:pt x="212913" y="26066"/>
                      <a:pt x="217875" y="41083"/>
                    </a:cubicBezTo>
                    <a:lnTo>
                      <a:pt x="257581" y="171698"/>
                    </a:lnTo>
                    <a:cubicBezTo>
                      <a:pt x="265251" y="199918"/>
                      <a:pt x="229607" y="211751"/>
                      <a:pt x="221486" y="183990"/>
                    </a:cubicBezTo>
                    <a:lnTo>
                      <a:pt x="185842" y="63839"/>
                    </a:lnTo>
                    <a:lnTo>
                      <a:pt x="175464" y="63839"/>
                    </a:lnTo>
                    <a:lnTo>
                      <a:pt x="236826" y="277744"/>
                    </a:lnTo>
                    <a:lnTo>
                      <a:pt x="180427" y="277744"/>
                    </a:lnTo>
                    <a:lnTo>
                      <a:pt x="180427" y="444317"/>
                    </a:lnTo>
                    <a:cubicBezTo>
                      <a:pt x="180427" y="472988"/>
                      <a:pt x="138016" y="472537"/>
                      <a:pt x="138016" y="444317"/>
                    </a:cubicBezTo>
                    <a:lnTo>
                      <a:pt x="138016" y="276833"/>
                    </a:lnTo>
                    <a:lnTo>
                      <a:pt x="120419" y="276833"/>
                    </a:lnTo>
                    <a:lnTo>
                      <a:pt x="120870" y="444317"/>
                    </a:lnTo>
                    <a:cubicBezTo>
                      <a:pt x="120870" y="472988"/>
                      <a:pt x="78007" y="472988"/>
                      <a:pt x="78007" y="444317"/>
                    </a:cubicBezTo>
                    <a:lnTo>
                      <a:pt x="78007" y="277744"/>
                    </a:lnTo>
                    <a:lnTo>
                      <a:pt x="21158" y="277744"/>
                    </a:lnTo>
                    <a:lnTo>
                      <a:pt x="82069" y="63839"/>
                    </a:lnTo>
                    <a:lnTo>
                      <a:pt x="72594" y="63839"/>
                    </a:lnTo>
                    <a:lnTo>
                      <a:pt x="37401" y="184442"/>
                    </a:lnTo>
                    <a:cubicBezTo>
                      <a:pt x="28828" y="210841"/>
                      <a:pt x="-7267" y="199918"/>
                      <a:pt x="1306" y="172157"/>
                    </a:cubicBezTo>
                    <a:lnTo>
                      <a:pt x="40559" y="41083"/>
                    </a:lnTo>
                    <a:cubicBezTo>
                      <a:pt x="44620" y="26066"/>
                      <a:pt x="57704" y="-332"/>
                      <a:pt x="90190" y="-332"/>
                    </a:cubicBezTo>
                    <a:lnTo>
                      <a:pt x="167794" y="-332"/>
                    </a:lnTo>
                    <a:close/>
                  </a:path>
                </a:pathLst>
              </a:custGeom>
              <a:solidFill>
                <a:srgbClr val="293040"/>
              </a:solidFill>
              <a:ln w="6951"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7904F8CB-3792-4D98-2532-2EFC168E6E96}"/>
                  </a:ext>
                </a:extLst>
              </p:cNvPr>
              <p:cNvSpPr/>
              <p:nvPr/>
            </p:nvSpPr>
            <p:spPr>
              <a:xfrm>
                <a:off x="1244030" y="5232925"/>
                <a:ext cx="86058" cy="86058"/>
              </a:xfrm>
              <a:custGeom>
                <a:avLst/>
                <a:gdLst>
                  <a:gd name="connsiteX0" fmla="*/ -1 w 86058"/>
                  <a:gd name="connsiteY0" fmla="*/ 42697 h 86058"/>
                  <a:gd name="connsiteX1" fmla="*/ 43028 w 86058"/>
                  <a:gd name="connsiteY1" fmla="*/ -332 h 86058"/>
                  <a:gd name="connsiteX2" fmla="*/ 86057 w 86058"/>
                  <a:gd name="connsiteY2" fmla="*/ 42697 h 86058"/>
                  <a:gd name="connsiteX3" fmla="*/ 43028 w 86058"/>
                  <a:gd name="connsiteY3" fmla="*/ 85726 h 86058"/>
                  <a:gd name="connsiteX4" fmla="*/ -1 w 86058"/>
                  <a:gd name="connsiteY4" fmla="*/ 42697 h 8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58" h="86058">
                    <a:moveTo>
                      <a:pt x="-1" y="42697"/>
                    </a:moveTo>
                    <a:cubicBezTo>
                      <a:pt x="-1" y="18931"/>
                      <a:pt x="19264" y="-332"/>
                      <a:pt x="43028" y="-332"/>
                    </a:cubicBezTo>
                    <a:cubicBezTo>
                      <a:pt x="66792" y="-332"/>
                      <a:pt x="86057" y="18931"/>
                      <a:pt x="86057" y="42697"/>
                    </a:cubicBezTo>
                    <a:cubicBezTo>
                      <a:pt x="86057" y="66463"/>
                      <a:pt x="66792" y="85726"/>
                      <a:pt x="43028" y="85726"/>
                    </a:cubicBezTo>
                    <a:cubicBezTo>
                      <a:pt x="19264" y="85726"/>
                      <a:pt x="-1" y="66463"/>
                      <a:pt x="-1" y="42697"/>
                    </a:cubicBezTo>
                    <a:close/>
                  </a:path>
                </a:pathLst>
              </a:custGeom>
              <a:solidFill>
                <a:srgbClr val="293040"/>
              </a:solidFill>
              <a:ln w="6951" cap="flat">
                <a:noFill/>
                <a:prstDash val="solid"/>
                <a:miter/>
              </a:ln>
            </p:spPr>
            <p:txBody>
              <a:bodyPr rtlCol="0" anchor="ctr"/>
              <a:lstStyle/>
              <a:p>
                <a:endParaRPr lang="en-GB"/>
              </a:p>
            </p:txBody>
          </p:sp>
        </p:grpSp>
      </p:grpSp>
      <p:grpSp>
        <p:nvGrpSpPr>
          <p:cNvPr id="25" name="Group 24">
            <a:extLst>
              <a:ext uri="{FF2B5EF4-FFF2-40B4-BE49-F238E27FC236}">
                <a16:creationId xmlns:a16="http://schemas.microsoft.com/office/drawing/2014/main" id="{DDE78C07-3CC7-BD72-2BEB-227BA3A83E85}"/>
              </a:ext>
            </a:extLst>
          </p:cNvPr>
          <p:cNvGrpSpPr/>
          <p:nvPr/>
        </p:nvGrpSpPr>
        <p:grpSpPr>
          <a:xfrm>
            <a:off x="8725104" y="5167773"/>
            <a:ext cx="1239118" cy="976869"/>
            <a:chOff x="519223" y="5135556"/>
            <a:chExt cx="1239118" cy="976869"/>
          </a:xfrm>
        </p:grpSpPr>
        <p:sp>
          <p:nvSpPr>
            <p:cNvPr id="26" name="Text Placeholder 1">
              <a:extLst>
                <a:ext uri="{FF2B5EF4-FFF2-40B4-BE49-F238E27FC236}">
                  <a16:creationId xmlns:a16="http://schemas.microsoft.com/office/drawing/2014/main" id="{0E76A7FF-BD19-E139-3C87-349769B84FE5}"/>
                </a:ext>
              </a:extLst>
            </p:cNvPr>
            <p:cNvSpPr txBox="1">
              <a:spLocks/>
            </p:cNvSpPr>
            <p:nvPr/>
          </p:nvSpPr>
          <p:spPr>
            <a:xfrm>
              <a:off x="519223" y="5848900"/>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=305</a:t>
              </a:r>
            </a:p>
          </p:txBody>
        </p:sp>
        <p:pic>
          <p:nvPicPr>
            <p:cNvPr id="27" name="Picture 26">
              <a:extLst>
                <a:ext uri="{FF2B5EF4-FFF2-40B4-BE49-F238E27FC236}">
                  <a16:creationId xmlns:a16="http://schemas.microsoft.com/office/drawing/2014/main" id="{77B4B3D2-8202-6B1D-C2E3-EED048AFE4E3}"/>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665157" y="5135556"/>
              <a:ext cx="1093184" cy="774735"/>
            </a:xfrm>
            <a:prstGeom prst="rect">
              <a:avLst/>
            </a:prstGeom>
            <a:effectLst>
              <a:softEdge rad="63500"/>
            </a:effectLst>
          </p:spPr>
        </p:pic>
      </p:grpSp>
      <p:grpSp>
        <p:nvGrpSpPr>
          <p:cNvPr id="37" name="Group 36">
            <a:extLst>
              <a:ext uri="{FF2B5EF4-FFF2-40B4-BE49-F238E27FC236}">
                <a16:creationId xmlns:a16="http://schemas.microsoft.com/office/drawing/2014/main" id="{C23B6368-CE3E-4560-5991-20AE3C2E1793}"/>
              </a:ext>
            </a:extLst>
          </p:cNvPr>
          <p:cNvGrpSpPr/>
          <p:nvPr/>
        </p:nvGrpSpPr>
        <p:grpSpPr>
          <a:xfrm>
            <a:off x="7185803" y="5254415"/>
            <a:ext cx="1212900" cy="826245"/>
            <a:chOff x="665306" y="5232925"/>
            <a:chExt cx="1212900" cy="826245"/>
          </a:xfrm>
        </p:grpSpPr>
        <p:sp>
          <p:nvSpPr>
            <p:cNvPr id="38" name="Text Placeholder 1">
              <a:extLst>
                <a:ext uri="{FF2B5EF4-FFF2-40B4-BE49-F238E27FC236}">
                  <a16:creationId xmlns:a16="http://schemas.microsoft.com/office/drawing/2014/main" id="{F7B02198-8312-F279-2144-D8099660212D}"/>
                </a:ext>
              </a:extLst>
            </p:cNvPr>
            <p:cNvSpPr txBox="1">
              <a:spLocks/>
            </p:cNvSpPr>
            <p:nvPr/>
          </p:nvSpPr>
          <p:spPr>
            <a:xfrm>
              <a:off x="665306" y="5795645"/>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=490</a:t>
              </a:r>
            </a:p>
          </p:txBody>
        </p:sp>
        <p:grpSp>
          <p:nvGrpSpPr>
            <p:cNvPr id="48" name="Picture 38">
              <a:extLst>
                <a:ext uri="{FF2B5EF4-FFF2-40B4-BE49-F238E27FC236}">
                  <a16:creationId xmlns:a16="http://schemas.microsoft.com/office/drawing/2014/main" id="{226B7836-CE1C-9BE5-69DD-97520C9917C9}"/>
                </a:ext>
              </a:extLst>
            </p:cNvPr>
            <p:cNvGrpSpPr/>
            <p:nvPr/>
          </p:nvGrpSpPr>
          <p:grpSpPr>
            <a:xfrm>
              <a:off x="1077191" y="5232925"/>
              <a:ext cx="426949" cy="566550"/>
              <a:chOff x="1077191" y="5232925"/>
              <a:chExt cx="426949" cy="566550"/>
            </a:xfrm>
            <a:solidFill>
              <a:srgbClr val="293040"/>
            </a:solidFill>
          </p:grpSpPr>
          <p:sp>
            <p:nvSpPr>
              <p:cNvPr id="49" name="Freeform: Shape 48">
                <a:extLst>
                  <a:ext uri="{FF2B5EF4-FFF2-40B4-BE49-F238E27FC236}">
                    <a16:creationId xmlns:a16="http://schemas.microsoft.com/office/drawing/2014/main" id="{504530B2-6A56-2A39-1A8E-8FE4D0A6FFF7}"/>
                  </a:ext>
                </a:extLst>
              </p:cNvPr>
              <p:cNvSpPr/>
              <p:nvPr/>
            </p:nvSpPr>
            <p:spPr>
              <a:xfrm>
                <a:off x="1244612" y="5232925"/>
                <a:ext cx="92064" cy="92064"/>
              </a:xfrm>
              <a:custGeom>
                <a:avLst/>
                <a:gdLst>
                  <a:gd name="connsiteX0" fmla="*/ 0 w 92064"/>
                  <a:gd name="connsiteY0" fmla="*/ 45700 h 92064"/>
                  <a:gd name="connsiteX1" fmla="*/ 46032 w 92064"/>
                  <a:gd name="connsiteY1" fmla="*/ -332 h 92064"/>
                  <a:gd name="connsiteX2" fmla="*/ 92064 w 92064"/>
                  <a:gd name="connsiteY2" fmla="*/ 45700 h 92064"/>
                  <a:gd name="connsiteX3" fmla="*/ 46032 w 92064"/>
                  <a:gd name="connsiteY3" fmla="*/ 91732 h 92064"/>
                  <a:gd name="connsiteX4" fmla="*/ 0 w 92064"/>
                  <a:gd name="connsiteY4" fmla="*/ 45700 h 9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64" h="92064">
                    <a:moveTo>
                      <a:pt x="0" y="45700"/>
                    </a:moveTo>
                    <a:cubicBezTo>
                      <a:pt x="0" y="20276"/>
                      <a:pt x="20609" y="-332"/>
                      <a:pt x="46032" y="-332"/>
                    </a:cubicBezTo>
                    <a:cubicBezTo>
                      <a:pt x="71455" y="-332"/>
                      <a:pt x="92064" y="20276"/>
                      <a:pt x="92064" y="45700"/>
                    </a:cubicBezTo>
                    <a:cubicBezTo>
                      <a:pt x="92064" y="71124"/>
                      <a:pt x="71455" y="91732"/>
                      <a:pt x="46032" y="91732"/>
                    </a:cubicBezTo>
                    <a:cubicBezTo>
                      <a:pt x="20609" y="91732"/>
                      <a:pt x="0" y="71124"/>
                      <a:pt x="0" y="45700"/>
                    </a:cubicBezTo>
                    <a:close/>
                  </a:path>
                </a:pathLst>
              </a:custGeom>
              <a:solidFill>
                <a:srgbClr val="293040"/>
              </a:solidFill>
              <a:ln w="7027"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3679FD9-206D-0ACF-74BB-AFF2330F20AA}"/>
                  </a:ext>
                </a:extLst>
              </p:cNvPr>
              <p:cNvSpPr/>
              <p:nvPr/>
            </p:nvSpPr>
            <p:spPr>
              <a:xfrm>
                <a:off x="1077191" y="5346235"/>
                <a:ext cx="426949" cy="453240"/>
              </a:xfrm>
              <a:custGeom>
                <a:avLst/>
                <a:gdLst>
                  <a:gd name="connsiteX0" fmla="*/ 411991 w 426949"/>
                  <a:gd name="connsiteY0" fmla="*/ 63192 h 453240"/>
                  <a:gd name="connsiteX1" fmla="*/ 263337 w 426949"/>
                  <a:gd name="connsiteY1" fmla="*/ 9250 h 453240"/>
                  <a:gd name="connsiteX2" fmla="*/ 213952 w 426949"/>
                  <a:gd name="connsiteY2" fmla="*/ -332 h 453240"/>
                  <a:gd name="connsiteX3" fmla="*/ 164069 w 426949"/>
                  <a:gd name="connsiteY3" fmla="*/ 9250 h 453240"/>
                  <a:gd name="connsiteX4" fmla="*/ 14916 w 426949"/>
                  <a:gd name="connsiteY4" fmla="*/ 63192 h 453240"/>
                  <a:gd name="connsiteX5" fmla="*/ 948 w 426949"/>
                  <a:gd name="connsiteY5" fmla="*/ 89912 h 453240"/>
                  <a:gd name="connsiteX6" fmla="*/ 27886 w 426949"/>
                  <a:gd name="connsiteY6" fmla="*/ 104026 h 453240"/>
                  <a:gd name="connsiteX7" fmla="*/ 145611 w 426949"/>
                  <a:gd name="connsiteY7" fmla="*/ 60168 h 453240"/>
                  <a:gd name="connsiteX8" fmla="*/ 145611 w 426949"/>
                  <a:gd name="connsiteY8" fmla="*/ 426188 h 453240"/>
                  <a:gd name="connsiteX9" fmla="*/ 172549 w 426949"/>
                  <a:gd name="connsiteY9" fmla="*/ 452908 h 453240"/>
                  <a:gd name="connsiteX10" fmla="*/ 198987 w 426949"/>
                  <a:gd name="connsiteY10" fmla="*/ 426188 h 453240"/>
                  <a:gd name="connsiteX11" fmla="*/ 198987 w 426949"/>
                  <a:gd name="connsiteY11" fmla="*/ 229064 h 453240"/>
                  <a:gd name="connsiteX12" fmla="*/ 198987 w 426949"/>
                  <a:gd name="connsiteY12" fmla="*/ 228051 h 453240"/>
                  <a:gd name="connsiteX13" fmla="*/ 213454 w 426949"/>
                  <a:gd name="connsiteY13" fmla="*/ 213434 h 453240"/>
                  <a:gd name="connsiteX14" fmla="*/ 228419 w 426949"/>
                  <a:gd name="connsiteY14" fmla="*/ 228051 h 453240"/>
                  <a:gd name="connsiteX15" fmla="*/ 228419 w 426949"/>
                  <a:gd name="connsiteY15" fmla="*/ 229064 h 453240"/>
                  <a:gd name="connsiteX16" fmla="*/ 228419 w 426949"/>
                  <a:gd name="connsiteY16" fmla="*/ 426188 h 453240"/>
                  <a:gd name="connsiteX17" fmla="*/ 254857 w 426949"/>
                  <a:gd name="connsiteY17" fmla="*/ 452908 h 453240"/>
                  <a:gd name="connsiteX18" fmla="*/ 281794 w 426949"/>
                  <a:gd name="connsiteY18" fmla="*/ 426188 h 453240"/>
                  <a:gd name="connsiteX19" fmla="*/ 281794 w 426949"/>
                  <a:gd name="connsiteY19" fmla="*/ 60168 h 453240"/>
                  <a:gd name="connsiteX20" fmla="*/ 399520 w 426949"/>
                  <a:gd name="connsiteY20" fmla="*/ 104026 h 453240"/>
                  <a:gd name="connsiteX21" fmla="*/ 406005 w 426949"/>
                  <a:gd name="connsiteY21" fmla="*/ 105039 h 453240"/>
                  <a:gd name="connsiteX22" fmla="*/ 425958 w 426949"/>
                  <a:gd name="connsiteY22" fmla="*/ 89912 h 453240"/>
                  <a:gd name="connsiteX23" fmla="*/ 411991 w 426949"/>
                  <a:gd name="connsiteY23" fmla="*/ 63192 h 45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6949" h="453240">
                    <a:moveTo>
                      <a:pt x="411991" y="63192"/>
                    </a:moveTo>
                    <a:lnTo>
                      <a:pt x="263337" y="9250"/>
                    </a:lnTo>
                    <a:cubicBezTo>
                      <a:pt x="263337" y="9250"/>
                      <a:pt x="233407" y="-332"/>
                      <a:pt x="213952" y="-332"/>
                    </a:cubicBezTo>
                    <a:cubicBezTo>
                      <a:pt x="188512" y="-332"/>
                      <a:pt x="164069" y="9250"/>
                      <a:pt x="164069" y="9250"/>
                    </a:cubicBezTo>
                    <a:lnTo>
                      <a:pt x="14916" y="63192"/>
                    </a:lnTo>
                    <a:cubicBezTo>
                      <a:pt x="3941" y="66719"/>
                      <a:pt x="-2543" y="78822"/>
                      <a:pt x="948" y="89912"/>
                    </a:cubicBezTo>
                    <a:cubicBezTo>
                      <a:pt x="4440" y="101505"/>
                      <a:pt x="16412" y="107560"/>
                      <a:pt x="27886" y="104026"/>
                    </a:cubicBezTo>
                    <a:lnTo>
                      <a:pt x="145611" y="60168"/>
                    </a:lnTo>
                    <a:lnTo>
                      <a:pt x="145611" y="426188"/>
                    </a:lnTo>
                    <a:cubicBezTo>
                      <a:pt x="145611" y="440805"/>
                      <a:pt x="157584" y="452908"/>
                      <a:pt x="172549" y="452908"/>
                    </a:cubicBezTo>
                    <a:cubicBezTo>
                      <a:pt x="187015" y="452908"/>
                      <a:pt x="198987" y="440805"/>
                      <a:pt x="198987" y="426188"/>
                    </a:cubicBezTo>
                    <a:lnTo>
                      <a:pt x="198987" y="229064"/>
                    </a:lnTo>
                    <a:cubicBezTo>
                      <a:pt x="198987" y="229064"/>
                      <a:pt x="198987" y="228554"/>
                      <a:pt x="198987" y="228051"/>
                    </a:cubicBezTo>
                    <a:cubicBezTo>
                      <a:pt x="198987" y="219985"/>
                      <a:pt x="205472" y="213434"/>
                      <a:pt x="213454" y="213434"/>
                    </a:cubicBezTo>
                    <a:cubicBezTo>
                      <a:pt x="221934" y="213434"/>
                      <a:pt x="228419" y="219985"/>
                      <a:pt x="228419" y="228051"/>
                    </a:cubicBezTo>
                    <a:cubicBezTo>
                      <a:pt x="228419" y="228554"/>
                      <a:pt x="228419" y="229064"/>
                      <a:pt x="228419" y="229064"/>
                    </a:cubicBezTo>
                    <a:lnTo>
                      <a:pt x="228419" y="426188"/>
                    </a:lnTo>
                    <a:cubicBezTo>
                      <a:pt x="228419" y="440805"/>
                      <a:pt x="240391" y="452908"/>
                      <a:pt x="254857" y="452908"/>
                    </a:cubicBezTo>
                    <a:cubicBezTo>
                      <a:pt x="269822" y="452908"/>
                      <a:pt x="281794" y="440805"/>
                      <a:pt x="281794" y="426188"/>
                    </a:cubicBezTo>
                    <a:lnTo>
                      <a:pt x="281794" y="60168"/>
                    </a:lnTo>
                    <a:lnTo>
                      <a:pt x="399520" y="104026"/>
                    </a:lnTo>
                    <a:cubicBezTo>
                      <a:pt x="401515" y="104537"/>
                      <a:pt x="403511" y="105039"/>
                      <a:pt x="406005" y="105039"/>
                    </a:cubicBezTo>
                    <a:cubicBezTo>
                      <a:pt x="414984" y="105039"/>
                      <a:pt x="423464" y="98984"/>
                      <a:pt x="425958" y="89912"/>
                    </a:cubicBezTo>
                    <a:cubicBezTo>
                      <a:pt x="429451" y="78822"/>
                      <a:pt x="423464" y="66719"/>
                      <a:pt x="411991" y="63192"/>
                    </a:cubicBezTo>
                    <a:close/>
                  </a:path>
                </a:pathLst>
              </a:custGeom>
              <a:solidFill>
                <a:srgbClr val="293040"/>
              </a:solidFill>
              <a:ln w="7027" cap="flat">
                <a:noFill/>
                <a:prstDash val="solid"/>
                <a:miter/>
              </a:ln>
            </p:spPr>
            <p:txBody>
              <a:bodyPr rtlCol="0" anchor="ctr"/>
              <a:lstStyle/>
              <a:p>
                <a:endParaRPr lang="en-GB"/>
              </a:p>
            </p:txBody>
          </p:sp>
        </p:grpSp>
      </p:grpSp>
      <p:grpSp>
        <p:nvGrpSpPr>
          <p:cNvPr id="74" name="Group 73">
            <a:extLst>
              <a:ext uri="{FF2B5EF4-FFF2-40B4-BE49-F238E27FC236}">
                <a16:creationId xmlns:a16="http://schemas.microsoft.com/office/drawing/2014/main" id="{08E0C7E6-D019-2503-223E-169961CB1E09}"/>
              </a:ext>
            </a:extLst>
          </p:cNvPr>
          <p:cNvGrpSpPr/>
          <p:nvPr/>
        </p:nvGrpSpPr>
        <p:grpSpPr>
          <a:xfrm>
            <a:off x="836690" y="5206269"/>
            <a:ext cx="1212900" cy="920585"/>
            <a:chOff x="10449931" y="5206269"/>
            <a:chExt cx="1212900" cy="920585"/>
          </a:xfrm>
        </p:grpSpPr>
        <p:pic>
          <p:nvPicPr>
            <p:cNvPr id="72" name="Picture 71">
              <a:extLst>
                <a:ext uri="{FF2B5EF4-FFF2-40B4-BE49-F238E27FC236}">
                  <a16:creationId xmlns:a16="http://schemas.microsoft.com/office/drawing/2014/main" id="{D6874665-89EB-E398-8244-7B340C6791C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523578" y="5206269"/>
              <a:ext cx="1065607" cy="710404"/>
            </a:xfrm>
            <a:prstGeom prst="rect">
              <a:avLst/>
            </a:prstGeom>
            <a:effectLst>
              <a:softEdge rad="63500"/>
            </a:effectLst>
          </p:spPr>
        </p:pic>
        <p:sp>
          <p:nvSpPr>
            <p:cNvPr id="73" name="Text Placeholder 1">
              <a:extLst>
                <a:ext uri="{FF2B5EF4-FFF2-40B4-BE49-F238E27FC236}">
                  <a16:creationId xmlns:a16="http://schemas.microsoft.com/office/drawing/2014/main" id="{C7E10A6F-3110-35D6-F22C-86D3007C823C}"/>
                </a:ext>
              </a:extLst>
            </p:cNvPr>
            <p:cNvSpPr txBox="1">
              <a:spLocks/>
            </p:cNvSpPr>
            <p:nvPr/>
          </p:nvSpPr>
          <p:spPr>
            <a:xfrm>
              <a:off x="10449931" y="586332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=277</a:t>
              </a:r>
            </a:p>
          </p:txBody>
        </p:sp>
      </p:grpSp>
      <p:grpSp>
        <p:nvGrpSpPr>
          <p:cNvPr id="77" name="Group 76">
            <a:extLst>
              <a:ext uri="{FF2B5EF4-FFF2-40B4-BE49-F238E27FC236}">
                <a16:creationId xmlns:a16="http://schemas.microsoft.com/office/drawing/2014/main" id="{514B793A-5E43-AB75-9526-8E4FA864B879}"/>
              </a:ext>
            </a:extLst>
          </p:cNvPr>
          <p:cNvGrpSpPr/>
          <p:nvPr/>
        </p:nvGrpSpPr>
        <p:grpSpPr>
          <a:xfrm>
            <a:off x="2478386" y="5232104"/>
            <a:ext cx="1212900" cy="920585"/>
            <a:chOff x="10449931" y="5206269"/>
            <a:chExt cx="1212900" cy="920585"/>
          </a:xfrm>
        </p:grpSpPr>
        <p:pic>
          <p:nvPicPr>
            <p:cNvPr id="78" name="Picture 77">
              <a:extLst>
                <a:ext uri="{FF2B5EF4-FFF2-40B4-BE49-F238E27FC236}">
                  <a16:creationId xmlns:a16="http://schemas.microsoft.com/office/drawing/2014/main" id="{53183178-47C9-C421-4930-CBF2D5FBF0BC}"/>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0524397" y="5206269"/>
              <a:ext cx="1063969" cy="710404"/>
            </a:xfrm>
            <a:prstGeom prst="rect">
              <a:avLst/>
            </a:prstGeom>
            <a:effectLst>
              <a:softEdge rad="63500"/>
            </a:effectLst>
          </p:spPr>
        </p:pic>
        <p:sp>
          <p:nvSpPr>
            <p:cNvPr id="79" name="Text Placeholder 1">
              <a:extLst>
                <a:ext uri="{FF2B5EF4-FFF2-40B4-BE49-F238E27FC236}">
                  <a16:creationId xmlns:a16="http://schemas.microsoft.com/office/drawing/2014/main" id="{BB16B4A5-C59E-B4A6-2A06-678D4F32B412}"/>
                </a:ext>
              </a:extLst>
            </p:cNvPr>
            <p:cNvSpPr txBox="1">
              <a:spLocks/>
            </p:cNvSpPr>
            <p:nvPr/>
          </p:nvSpPr>
          <p:spPr>
            <a:xfrm>
              <a:off x="10449931" y="586332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=276</a:t>
              </a:r>
            </a:p>
          </p:txBody>
        </p:sp>
      </p:grpSp>
      <p:sp>
        <p:nvSpPr>
          <p:cNvPr id="20" name="Text Placeholder 3">
            <a:extLst>
              <a:ext uri="{FF2B5EF4-FFF2-40B4-BE49-F238E27FC236}">
                <a16:creationId xmlns:a16="http://schemas.microsoft.com/office/drawing/2014/main" id="{9F072DF8-949A-5460-C7B6-76139F4A3A3A}"/>
              </a:ext>
            </a:extLst>
          </p:cNvPr>
          <p:cNvSpPr txBox="1">
            <a:spLocks/>
          </p:cNvSpPr>
          <p:nvPr/>
        </p:nvSpPr>
        <p:spPr>
          <a:xfrm>
            <a:off x="254723" y="1005581"/>
            <a:ext cx="4521558" cy="418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1100">
                <a:latin typeface="Montserrat" pitchFamily="2" charset="77"/>
              </a:rPr>
              <a:t>Base: </a:t>
            </a:r>
            <a:r>
              <a:rPr lang="en-US" sz="1100">
                <a:latin typeface="Montserrat" pitchFamily="2" charset="77"/>
              </a:rPr>
              <a:t>All adults 18+ - 1,000</a:t>
            </a:r>
            <a:endParaRPr lang="en-IE" sz="1100">
              <a:latin typeface="Montserrat" pitchFamily="2" charset="77"/>
            </a:endParaRPr>
          </a:p>
        </p:txBody>
      </p:sp>
      <p:sp>
        <p:nvSpPr>
          <p:cNvPr id="6" name="Title 2">
            <a:extLst>
              <a:ext uri="{FF2B5EF4-FFF2-40B4-BE49-F238E27FC236}">
                <a16:creationId xmlns:a16="http://schemas.microsoft.com/office/drawing/2014/main" id="{0E951B05-7926-F386-E4B3-FB7C8A8B6B96}"/>
              </a:ext>
            </a:extLst>
          </p:cNvPr>
          <p:cNvSpPr txBox="1">
            <a:spLocks/>
          </p:cNvSpPr>
          <p:nvPr/>
        </p:nvSpPr>
        <p:spPr>
          <a:xfrm>
            <a:off x="186630" y="368818"/>
            <a:ext cx="11809014" cy="516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baseline="0">
                <a:solidFill>
                  <a:schemeClr val="tx2"/>
                </a:solidFill>
                <a:latin typeface="Montserrat Light" pitchFamily="2" charset="77"/>
                <a:ea typeface="+mj-ea"/>
                <a:cs typeface="+mj-cs"/>
              </a:defRPr>
            </a:lvl1pPr>
          </a:lstStyle>
          <a:p>
            <a:r>
              <a:rPr lang="en-US" sz="2800" dirty="0">
                <a:latin typeface="Montserrat" pitchFamily="2" charset="77"/>
              </a:rPr>
              <a:t>Nursing Home Care in Ireland is adequately funded by the government x Gender &amp; Generation</a:t>
            </a:r>
          </a:p>
        </p:txBody>
      </p:sp>
      <p:sp>
        <p:nvSpPr>
          <p:cNvPr id="2" name="Rectangle 1">
            <a:extLst>
              <a:ext uri="{FF2B5EF4-FFF2-40B4-BE49-F238E27FC236}">
                <a16:creationId xmlns:a16="http://schemas.microsoft.com/office/drawing/2014/main" id="{312DB1E5-6B57-DAEE-8BD8-54113049334A}"/>
              </a:ext>
            </a:extLst>
          </p:cNvPr>
          <p:cNvSpPr/>
          <p:nvPr/>
        </p:nvSpPr>
        <p:spPr>
          <a:xfrm>
            <a:off x="7032781" y="771986"/>
            <a:ext cx="5029652" cy="644068"/>
          </a:xfrm>
          <a:prstGeom prst="rect">
            <a:avLst/>
          </a:prstGeom>
          <a:noFill/>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ontserrat" pitchFamily="2" charset="77"/>
              </a:rPr>
              <a:t>“Nursing Home Care in Ireland is adequately funded by the government.”</a:t>
            </a:r>
            <a:endParaRPr kumimoji="0" lang="en-US" sz="1400" b="0" i="0" u="none" strike="noStrike" kern="0" cap="none" spc="0" normalizeH="0" baseline="0" noProof="0">
              <a:ln>
                <a:noFill/>
              </a:ln>
              <a:solidFill>
                <a:srgbClr val="646563"/>
              </a:solidFill>
              <a:effectLst/>
              <a:uLnTx/>
              <a:uFillTx/>
              <a:latin typeface="+mj-lt"/>
              <a:ea typeface="+mn-ea"/>
              <a:cs typeface="Arial" pitchFamily="34" charset="0"/>
            </a:endParaRPr>
          </a:p>
        </p:txBody>
      </p:sp>
    </p:spTree>
    <p:extLst>
      <p:ext uri="{BB962C8B-B14F-4D97-AF65-F5344CB8AC3E}">
        <p14:creationId xmlns:p14="http://schemas.microsoft.com/office/powerpoint/2010/main" val="1668906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13C03888-1C2B-008E-11F5-B9953446072A}"/>
              </a:ext>
            </a:extLst>
          </p:cNvPr>
          <p:cNvGraphicFramePr>
            <a:graphicFrameLocks/>
          </p:cNvGraphicFramePr>
          <p:nvPr>
            <p:extLst>
              <p:ext uri="{D42A27DB-BD31-4B8C-83A1-F6EECF244321}">
                <p14:modId xmlns:p14="http://schemas.microsoft.com/office/powerpoint/2010/main" val="1550679076"/>
              </p:ext>
            </p:extLst>
          </p:nvPr>
        </p:nvGraphicFramePr>
        <p:xfrm>
          <a:off x="330920" y="1296529"/>
          <a:ext cx="11520220" cy="443075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3BDB12AA-14FB-4B18-DEA2-F08E85F65CCA}"/>
              </a:ext>
            </a:extLst>
          </p:cNvPr>
          <p:cNvCxnSpPr>
            <a:cxnSpLocks/>
          </p:cNvCxnSpPr>
          <p:nvPr/>
        </p:nvCxnSpPr>
        <p:spPr>
          <a:xfrm>
            <a:off x="5544243" y="1809345"/>
            <a:ext cx="0" cy="330694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225E32-2284-63B2-CB94-E66A3BAB44A8}"/>
              </a:ext>
            </a:extLst>
          </p:cNvPr>
          <p:cNvCxnSpPr>
            <a:cxnSpLocks/>
          </p:cNvCxnSpPr>
          <p:nvPr/>
        </p:nvCxnSpPr>
        <p:spPr>
          <a:xfrm>
            <a:off x="6829105" y="1809345"/>
            <a:ext cx="0" cy="330693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F072DF8-949A-5460-C7B6-76139F4A3A3A}"/>
              </a:ext>
            </a:extLst>
          </p:cNvPr>
          <p:cNvSpPr txBox="1">
            <a:spLocks/>
          </p:cNvSpPr>
          <p:nvPr/>
        </p:nvSpPr>
        <p:spPr>
          <a:xfrm>
            <a:off x="254723" y="1005581"/>
            <a:ext cx="4521558" cy="418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1100">
                <a:latin typeface="Montserrat" pitchFamily="2" charset="77"/>
              </a:rPr>
              <a:t>Base: </a:t>
            </a:r>
            <a:r>
              <a:rPr lang="en-US" sz="1100">
                <a:latin typeface="Montserrat" pitchFamily="2" charset="77"/>
              </a:rPr>
              <a:t>All adults 18+ - 1,000</a:t>
            </a:r>
            <a:endParaRPr lang="en-IE" sz="1100">
              <a:latin typeface="Montserrat" pitchFamily="2" charset="77"/>
            </a:endParaRPr>
          </a:p>
        </p:txBody>
      </p:sp>
      <p:sp>
        <p:nvSpPr>
          <p:cNvPr id="2" name="Text Placeholder 1">
            <a:extLst>
              <a:ext uri="{FF2B5EF4-FFF2-40B4-BE49-F238E27FC236}">
                <a16:creationId xmlns:a16="http://schemas.microsoft.com/office/drawing/2014/main" id="{4E808BD0-9181-E1A9-CDAA-221EB23D38A5}"/>
              </a:ext>
            </a:extLst>
          </p:cNvPr>
          <p:cNvSpPr txBox="1">
            <a:spLocks/>
          </p:cNvSpPr>
          <p:nvPr/>
        </p:nvSpPr>
        <p:spPr>
          <a:xfrm>
            <a:off x="1178849" y="518159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a:solidFill>
                  <a:schemeClr val="bg2">
                    <a:lumMod val="50000"/>
                  </a:schemeClr>
                </a:solidFill>
                <a:latin typeface="Montserrat" pitchFamily="2" charset="77"/>
              </a:rPr>
              <a:t>n</a:t>
            </a:r>
            <a:r>
              <a:rPr lang="en-GB" sz="1100" dirty="0">
                <a:solidFill>
                  <a:schemeClr val="bg2">
                    <a:lumMod val="50000"/>
                  </a:schemeClr>
                </a:solidFill>
                <a:latin typeface="Montserrat" pitchFamily="2" charset="77"/>
              </a:rPr>
              <a:t>=269</a:t>
            </a:r>
          </a:p>
        </p:txBody>
      </p:sp>
      <p:sp>
        <p:nvSpPr>
          <p:cNvPr id="3" name="Text Placeholder 1">
            <a:extLst>
              <a:ext uri="{FF2B5EF4-FFF2-40B4-BE49-F238E27FC236}">
                <a16:creationId xmlns:a16="http://schemas.microsoft.com/office/drawing/2014/main" id="{30B9A88F-C2B7-7E7A-D35C-84F8331C2BBF}"/>
              </a:ext>
            </a:extLst>
          </p:cNvPr>
          <p:cNvSpPr txBox="1">
            <a:spLocks/>
          </p:cNvSpPr>
          <p:nvPr/>
        </p:nvSpPr>
        <p:spPr>
          <a:xfrm>
            <a:off x="3399534" y="518159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a:solidFill>
                  <a:schemeClr val="bg2">
                    <a:lumMod val="50000"/>
                  </a:schemeClr>
                </a:solidFill>
                <a:latin typeface="Montserrat" pitchFamily="2" charset="77"/>
              </a:rPr>
              <a:t>n</a:t>
            </a:r>
            <a:r>
              <a:rPr lang="en-GB" sz="1100" dirty="0">
                <a:solidFill>
                  <a:schemeClr val="bg2">
                    <a:lumMod val="50000"/>
                  </a:schemeClr>
                </a:solidFill>
                <a:latin typeface="Montserrat" pitchFamily="2" charset="77"/>
              </a:rPr>
              <a:t>=291</a:t>
            </a:r>
          </a:p>
        </p:txBody>
      </p:sp>
      <p:sp>
        <p:nvSpPr>
          <p:cNvPr id="10" name="Text Placeholder 1">
            <a:extLst>
              <a:ext uri="{FF2B5EF4-FFF2-40B4-BE49-F238E27FC236}">
                <a16:creationId xmlns:a16="http://schemas.microsoft.com/office/drawing/2014/main" id="{4EC774B9-E751-B94D-E6F4-0A746ABC33AC}"/>
              </a:ext>
            </a:extLst>
          </p:cNvPr>
          <p:cNvSpPr txBox="1">
            <a:spLocks/>
          </p:cNvSpPr>
          <p:nvPr/>
        </p:nvSpPr>
        <p:spPr>
          <a:xfrm>
            <a:off x="7786475" y="518159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a:solidFill>
                  <a:schemeClr val="bg2">
                    <a:lumMod val="50000"/>
                  </a:schemeClr>
                </a:solidFill>
                <a:latin typeface="Montserrat" pitchFamily="2" charset="77"/>
              </a:rPr>
              <a:t>n</a:t>
            </a:r>
            <a:r>
              <a:rPr lang="en-GB" sz="1100" dirty="0">
                <a:solidFill>
                  <a:schemeClr val="bg2">
                    <a:lumMod val="50000"/>
                  </a:schemeClr>
                </a:solidFill>
                <a:latin typeface="Montserrat" pitchFamily="2" charset="77"/>
              </a:rPr>
              <a:t>=265</a:t>
            </a:r>
          </a:p>
        </p:txBody>
      </p:sp>
      <p:sp>
        <p:nvSpPr>
          <p:cNvPr id="13" name="Text Placeholder 1">
            <a:extLst>
              <a:ext uri="{FF2B5EF4-FFF2-40B4-BE49-F238E27FC236}">
                <a16:creationId xmlns:a16="http://schemas.microsoft.com/office/drawing/2014/main" id="{9B97A3D3-5CE2-5C84-04DF-E4E89119D7DE}"/>
              </a:ext>
            </a:extLst>
          </p:cNvPr>
          <p:cNvSpPr txBox="1">
            <a:spLocks/>
          </p:cNvSpPr>
          <p:nvPr/>
        </p:nvSpPr>
        <p:spPr>
          <a:xfrm>
            <a:off x="10018046" y="518159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a:solidFill>
                  <a:schemeClr val="bg2">
                    <a:lumMod val="50000"/>
                  </a:schemeClr>
                </a:solidFill>
                <a:latin typeface="Montserrat" pitchFamily="2" charset="77"/>
              </a:rPr>
              <a:t>n</a:t>
            </a:r>
            <a:r>
              <a:rPr lang="en-GB" sz="1100" dirty="0">
                <a:solidFill>
                  <a:schemeClr val="bg2">
                    <a:lumMod val="50000"/>
                  </a:schemeClr>
                </a:solidFill>
                <a:latin typeface="Montserrat" pitchFamily="2" charset="77"/>
              </a:rPr>
              <a:t>=175</a:t>
            </a:r>
          </a:p>
        </p:txBody>
      </p:sp>
      <p:sp>
        <p:nvSpPr>
          <p:cNvPr id="15" name="Text Placeholder 1">
            <a:extLst>
              <a:ext uri="{FF2B5EF4-FFF2-40B4-BE49-F238E27FC236}">
                <a16:creationId xmlns:a16="http://schemas.microsoft.com/office/drawing/2014/main" id="{68EBC90D-EA23-C5CC-5351-570E5D3BE077}"/>
              </a:ext>
            </a:extLst>
          </p:cNvPr>
          <p:cNvSpPr txBox="1">
            <a:spLocks/>
          </p:cNvSpPr>
          <p:nvPr/>
        </p:nvSpPr>
        <p:spPr>
          <a:xfrm>
            <a:off x="77745" y="6125811"/>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100">
                <a:solidFill>
                  <a:schemeClr val="bg2">
                    <a:lumMod val="50000"/>
                  </a:schemeClr>
                </a:solidFill>
                <a:latin typeface="Montserrat" pitchFamily="2" charset="77"/>
              </a:rPr>
              <a:t>Q. 2</a:t>
            </a:r>
          </a:p>
        </p:txBody>
      </p:sp>
      <p:sp>
        <p:nvSpPr>
          <p:cNvPr id="18" name="Rectangle 17">
            <a:extLst>
              <a:ext uri="{FF2B5EF4-FFF2-40B4-BE49-F238E27FC236}">
                <a16:creationId xmlns:a16="http://schemas.microsoft.com/office/drawing/2014/main" id="{2B3E537A-0C67-EB7F-139D-AFCE9EB16047}"/>
              </a:ext>
            </a:extLst>
          </p:cNvPr>
          <p:cNvSpPr/>
          <p:nvPr/>
        </p:nvSpPr>
        <p:spPr>
          <a:xfrm>
            <a:off x="1178928" y="6185285"/>
            <a:ext cx="10043693" cy="641714"/>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85000"/>
              </a:lnSpc>
            </a:pPr>
            <a:r>
              <a:rPr lang="en-US" sz="1400" b="0" dirty="0">
                <a:solidFill>
                  <a:schemeClr val="tx1"/>
                </a:solidFill>
                <a:latin typeface="Montserrat" panose="00000500000000000000" pitchFamily="2" charset="0"/>
              </a:rPr>
              <a:t>Those living in Dublin were more likely to believe that the government is properly funding nursing home care in Ireland versus those living in Connaught/Ulster or Munster. Although no significant difference in </a:t>
            </a:r>
            <a:r>
              <a:rPr lang="en-US" sz="1400" b="0" u="sng" dirty="0">
                <a:solidFill>
                  <a:schemeClr val="tx1"/>
                </a:solidFill>
                <a:latin typeface="Montserrat" panose="00000500000000000000" pitchFamily="2" charset="0"/>
              </a:rPr>
              <a:t>disagreement</a:t>
            </a:r>
            <a:r>
              <a:rPr lang="en-US" sz="1400" b="0" dirty="0">
                <a:solidFill>
                  <a:schemeClr val="tx1"/>
                </a:solidFill>
                <a:latin typeface="Montserrat" panose="00000500000000000000" pitchFamily="2" charset="0"/>
              </a:rPr>
              <a:t> levels – this means higher proportion in the neither/nor camp in those regions</a:t>
            </a:r>
          </a:p>
        </p:txBody>
      </p:sp>
      <p:sp>
        <p:nvSpPr>
          <p:cNvPr id="19" name="Title 2">
            <a:extLst>
              <a:ext uri="{FF2B5EF4-FFF2-40B4-BE49-F238E27FC236}">
                <a16:creationId xmlns:a16="http://schemas.microsoft.com/office/drawing/2014/main" id="{543CA075-8D35-B9D7-EA1E-65670847BF29}"/>
              </a:ext>
            </a:extLst>
          </p:cNvPr>
          <p:cNvSpPr txBox="1">
            <a:spLocks/>
          </p:cNvSpPr>
          <p:nvPr/>
        </p:nvSpPr>
        <p:spPr>
          <a:xfrm>
            <a:off x="186630" y="368818"/>
            <a:ext cx="11809014" cy="516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baseline="0">
                <a:solidFill>
                  <a:schemeClr val="tx2"/>
                </a:solidFill>
                <a:latin typeface="Montserrat Light" pitchFamily="2" charset="77"/>
                <a:ea typeface="+mj-ea"/>
                <a:cs typeface="+mj-cs"/>
              </a:defRPr>
            </a:lvl1pPr>
          </a:lstStyle>
          <a:p>
            <a:r>
              <a:rPr lang="en-US" sz="2800" dirty="0">
                <a:latin typeface="Montserrat" pitchFamily="2" charset="77"/>
              </a:rPr>
              <a:t>Nursing Home Care in Ireland is adequately funded by the government x Region</a:t>
            </a:r>
          </a:p>
        </p:txBody>
      </p:sp>
      <p:sp>
        <p:nvSpPr>
          <p:cNvPr id="21" name="Rectangle 20">
            <a:extLst>
              <a:ext uri="{FF2B5EF4-FFF2-40B4-BE49-F238E27FC236}">
                <a16:creationId xmlns:a16="http://schemas.microsoft.com/office/drawing/2014/main" id="{C58E2F9D-0ED7-4A57-6B36-B24351D2A774}"/>
              </a:ext>
            </a:extLst>
          </p:cNvPr>
          <p:cNvSpPr/>
          <p:nvPr/>
        </p:nvSpPr>
        <p:spPr>
          <a:xfrm>
            <a:off x="7032781" y="771986"/>
            <a:ext cx="5029652" cy="644068"/>
          </a:xfrm>
          <a:prstGeom prst="rect">
            <a:avLst/>
          </a:prstGeom>
          <a:noFill/>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ontserrat" pitchFamily="2" charset="77"/>
              </a:rPr>
              <a:t>“Nursing Home Care in Ireland is adequately funded by the government.”</a:t>
            </a:r>
            <a:endParaRPr kumimoji="0" lang="en-US" sz="1400" b="0" i="0" u="none" strike="noStrike" kern="0" cap="none" spc="0" normalizeH="0" baseline="0" noProof="0">
              <a:ln>
                <a:noFill/>
              </a:ln>
              <a:solidFill>
                <a:srgbClr val="646563"/>
              </a:solidFill>
              <a:effectLst/>
              <a:uLnTx/>
              <a:uFillTx/>
              <a:latin typeface="+mj-lt"/>
              <a:ea typeface="+mn-ea"/>
              <a:cs typeface="Arial" pitchFamily="34" charset="0"/>
            </a:endParaRPr>
          </a:p>
        </p:txBody>
      </p:sp>
    </p:spTree>
    <p:extLst>
      <p:ext uri="{BB962C8B-B14F-4D97-AF65-F5344CB8AC3E}">
        <p14:creationId xmlns:p14="http://schemas.microsoft.com/office/powerpoint/2010/main" val="23651618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EFE5396-D51D-C45F-D630-B5544108AE9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16557" y="10"/>
            <a:ext cx="6882374" cy="6857990"/>
          </a:xfrm>
          <a:prstGeom prst="rect">
            <a:avLst/>
          </a:prstGeom>
        </p:spPr>
      </p:pic>
      <p:sp>
        <p:nvSpPr>
          <p:cNvPr id="56" name="Rectangle 5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77D2E5A-6A0F-23A7-7BD1-FF44366F8690}"/>
              </a:ext>
            </a:extLst>
          </p:cNvPr>
          <p:cNvSpPr txBox="1">
            <a:spLocks/>
          </p:cNvSpPr>
          <p:nvPr/>
        </p:nvSpPr>
        <p:spPr>
          <a:xfrm>
            <a:off x="477981" y="1122363"/>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baseline="0">
                <a:solidFill>
                  <a:schemeClr val="tx2"/>
                </a:solidFill>
                <a:latin typeface="Montserrat Light" pitchFamily="2" charset="77"/>
                <a:ea typeface="+mj-ea"/>
                <a:cs typeface="+mj-cs"/>
              </a:defRPr>
            </a:lvl1pPr>
          </a:lstStyle>
          <a:p>
            <a:pPr>
              <a:spcAft>
                <a:spcPts val="600"/>
              </a:spcAft>
            </a:pPr>
            <a:r>
              <a:rPr lang="en-US" sz="4800" b="1">
                <a:solidFill>
                  <a:schemeClr val="tx1"/>
                </a:solidFill>
                <a:latin typeface="+mj-lt"/>
              </a:rPr>
              <a:t>Key Insights</a:t>
            </a:r>
          </a:p>
        </p:txBody>
      </p:sp>
      <p:sp>
        <p:nvSpPr>
          <p:cNvPr id="58" name="Rectangle 5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0" name="Rectangle 5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21918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357C-611D-039A-E4F0-5388A2D8BBD8}"/>
              </a:ext>
            </a:extLst>
          </p:cNvPr>
          <p:cNvSpPr txBox="1">
            <a:spLocks/>
          </p:cNvSpPr>
          <p:nvPr/>
        </p:nvSpPr>
        <p:spPr>
          <a:xfrm>
            <a:off x="175403" y="-68702"/>
            <a:ext cx="9798050" cy="842399"/>
          </a:xfrm>
          <a:prstGeom prst="rect">
            <a:avLst/>
          </a:prstGeom>
          <a:effectLst/>
        </p:spPr>
        <p:txBody>
          <a:bodyPr vert="horz" lIns="0" tIns="0" rIns="0" bIns="0" rtlCol="0" anchor="ctr" anchorCtr="0">
            <a:noAutofit/>
          </a:bodyPr>
          <a:lstStyle>
            <a:lvl1pPr algn="l" defTabSz="914318" rtl="0" eaLnBrk="1" latinLnBrk="0" hangingPunct="1">
              <a:lnSpc>
                <a:spcPct val="100000"/>
              </a:lnSpc>
              <a:spcBef>
                <a:spcPct val="0"/>
              </a:spcBef>
              <a:buNone/>
              <a:defRPr sz="3200" kern="1200" spc="-151" baseline="0">
                <a:solidFill>
                  <a:schemeClr val="tx1"/>
                </a:solidFill>
                <a:latin typeface="+mj-lt"/>
                <a:ea typeface="+mj-ea"/>
                <a:cs typeface="+mj-cs"/>
              </a:defRPr>
            </a:lvl1pPr>
          </a:lstStyle>
          <a:p>
            <a:r>
              <a:rPr lang="en-US" b="1">
                <a:solidFill>
                  <a:schemeClr val="accent2"/>
                </a:solidFill>
                <a:latin typeface="Montserrat" pitchFamily="2" charset="77"/>
              </a:rPr>
              <a:t>Key Insights</a:t>
            </a:r>
          </a:p>
        </p:txBody>
      </p:sp>
      <p:sp>
        <p:nvSpPr>
          <p:cNvPr id="3" name="Rectangle: Rounded Corners 2">
            <a:extLst>
              <a:ext uri="{FF2B5EF4-FFF2-40B4-BE49-F238E27FC236}">
                <a16:creationId xmlns:a16="http://schemas.microsoft.com/office/drawing/2014/main" id="{5787471E-DBC8-8591-95EF-D0DE51FC2E5A}"/>
              </a:ext>
            </a:extLst>
          </p:cNvPr>
          <p:cNvSpPr/>
          <p:nvPr/>
        </p:nvSpPr>
        <p:spPr>
          <a:xfrm>
            <a:off x="175403" y="1318180"/>
            <a:ext cx="7501748" cy="809086"/>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marL="285750" indent="-285750">
              <a:lnSpc>
                <a:spcPct val="85000"/>
              </a:lnSpc>
              <a:buFont typeface="Arial" panose="020B0604020202020204" pitchFamily="34" charset="0"/>
              <a:buChar char="•"/>
            </a:pPr>
            <a:r>
              <a:rPr lang="en-US" sz="1400">
                <a:solidFill>
                  <a:schemeClr val="tx1"/>
                </a:solidFill>
                <a:latin typeface="Montserrat" panose="00000500000000000000" pitchFamily="2" charset="0"/>
              </a:rPr>
              <a:t>Almost all claimed they would be concerned if they or a family member could not access Nursing Home Care in their local community, with almost 6 in 10 claiming to be very or extremely concerned.</a:t>
            </a:r>
          </a:p>
        </p:txBody>
      </p:sp>
      <p:sp>
        <p:nvSpPr>
          <p:cNvPr id="4" name="Rectangle 3">
            <a:extLst>
              <a:ext uri="{FF2B5EF4-FFF2-40B4-BE49-F238E27FC236}">
                <a16:creationId xmlns:a16="http://schemas.microsoft.com/office/drawing/2014/main" id="{E0D9AE62-7415-9BE6-BE07-8FDDF3C17542}"/>
              </a:ext>
            </a:extLst>
          </p:cNvPr>
          <p:cNvSpPr/>
          <p:nvPr/>
        </p:nvSpPr>
        <p:spPr>
          <a:xfrm>
            <a:off x="275869" y="774970"/>
            <a:ext cx="7106268" cy="5432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97% are concerned over Nursing Home closures, with 57% being very / extremely concerned.</a:t>
            </a:r>
          </a:p>
        </p:txBody>
      </p:sp>
      <p:sp>
        <p:nvSpPr>
          <p:cNvPr id="7" name="Rectangle: Rounded Corners 6">
            <a:extLst>
              <a:ext uri="{FF2B5EF4-FFF2-40B4-BE49-F238E27FC236}">
                <a16:creationId xmlns:a16="http://schemas.microsoft.com/office/drawing/2014/main" id="{C405E1C8-635D-4997-81CD-5FC0F840E565}"/>
              </a:ext>
            </a:extLst>
          </p:cNvPr>
          <p:cNvSpPr/>
          <p:nvPr/>
        </p:nvSpPr>
        <p:spPr>
          <a:xfrm>
            <a:off x="5148943" y="3344263"/>
            <a:ext cx="6907257" cy="1053827"/>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marL="285750" indent="-285750">
              <a:lnSpc>
                <a:spcPct val="85000"/>
              </a:lnSpc>
              <a:buFont typeface="Arial" panose="020B0604020202020204" pitchFamily="34" charset="0"/>
              <a:buChar char="•"/>
            </a:pPr>
            <a:r>
              <a:rPr lang="en-US" sz="1400" b="0">
                <a:solidFill>
                  <a:schemeClr val="tx1"/>
                </a:solidFill>
                <a:latin typeface="Montserrat" panose="00000500000000000000" pitchFamily="2" charset="0"/>
              </a:rPr>
              <a:t>Nearly 4 in 5 agreed that Nursing Home Care should receive additional Fair Deal funding to be able to provide staff similar pay and conditions to their counterparts in pu</a:t>
            </a:r>
            <a:r>
              <a:rPr lang="en-US" sz="1400">
                <a:solidFill>
                  <a:schemeClr val="tx1"/>
                </a:solidFill>
                <a:latin typeface="Montserrat" panose="00000500000000000000" pitchFamily="2" charset="0"/>
              </a:rPr>
              <a:t>blic nursing homes.</a:t>
            </a:r>
          </a:p>
          <a:p>
            <a:pPr marL="285750" indent="-285750">
              <a:lnSpc>
                <a:spcPct val="85000"/>
              </a:lnSpc>
              <a:buFont typeface="Arial" panose="020B0604020202020204" pitchFamily="34" charset="0"/>
              <a:buChar char="•"/>
            </a:pPr>
            <a:r>
              <a:rPr lang="en-US" sz="1400">
                <a:solidFill>
                  <a:schemeClr val="tx1"/>
                </a:solidFill>
                <a:latin typeface="Montserrat" panose="00000500000000000000" pitchFamily="2" charset="0"/>
              </a:rPr>
              <a:t>This opinion is echoed across the demographics with only Gen Z slightly under index.</a:t>
            </a:r>
            <a:endParaRPr lang="en-US" sz="1400" b="0">
              <a:solidFill>
                <a:schemeClr val="tx1"/>
              </a:solidFill>
              <a:latin typeface="Montserrat" panose="00000500000000000000" pitchFamily="2" charset="0"/>
            </a:endParaRPr>
          </a:p>
        </p:txBody>
      </p:sp>
      <p:sp>
        <p:nvSpPr>
          <p:cNvPr id="8" name="Rectangle 7">
            <a:extLst>
              <a:ext uri="{FF2B5EF4-FFF2-40B4-BE49-F238E27FC236}">
                <a16:creationId xmlns:a16="http://schemas.microsoft.com/office/drawing/2014/main" id="{E7F8E495-76B7-1267-BA2F-6F93AA937438}"/>
              </a:ext>
            </a:extLst>
          </p:cNvPr>
          <p:cNvSpPr/>
          <p:nvPr/>
        </p:nvSpPr>
        <p:spPr>
          <a:xfrm>
            <a:off x="5398852" y="2699369"/>
            <a:ext cx="6520249" cy="6435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Nearly 4 in 5 believe that Nursing Homes should receive additional fair deal funding.</a:t>
            </a:r>
          </a:p>
        </p:txBody>
      </p:sp>
      <p:sp>
        <p:nvSpPr>
          <p:cNvPr id="11" name="Rectangle: Rounded Corners 10">
            <a:extLst>
              <a:ext uri="{FF2B5EF4-FFF2-40B4-BE49-F238E27FC236}">
                <a16:creationId xmlns:a16="http://schemas.microsoft.com/office/drawing/2014/main" id="{922B7396-C42F-C67A-9D48-965806ADEAEE}"/>
              </a:ext>
            </a:extLst>
          </p:cNvPr>
          <p:cNvSpPr/>
          <p:nvPr/>
        </p:nvSpPr>
        <p:spPr>
          <a:xfrm>
            <a:off x="35738" y="5384243"/>
            <a:ext cx="6907257" cy="114301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marL="285750" indent="-285750">
              <a:lnSpc>
                <a:spcPct val="85000"/>
              </a:lnSpc>
              <a:buFont typeface="Arial" panose="020B0604020202020204" pitchFamily="34" charset="0"/>
              <a:buChar char="•"/>
            </a:pPr>
            <a:r>
              <a:rPr lang="en-US" sz="1400">
                <a:solidFill>
                  <a:schemeClr val="tx1"/>
                </a:solidFill>
                <a:latin typeface="Montserrat" panose="00000500000000000000" pitchFamily="2" charset="0"/>
              </a:rPr>
              <a:t>These groups have identified themselves as showing a lack of awareness / concern on the issues facing Nursing Homes in Ireland today.</a:t>
            </a:r>
          </a:p>
          <a:p>
            <a:pPr marL="285750" indent="-285750">
              <a:lnSpc>
                <a:spcPct val="85000"/>
              </a:lnSpc>
              <a:buFont typeface="Arial" panose="020B0604020202020204" pitchFamily="34" charset="0"/>
              <a:buChar char="•"/>
            </a:pPr>
            <a:r>
              <a:rPr lang="en-US" sz="1400" b="0">
                <a:solidFill>
                  <a:schemeClr val="tx1"/>
                </a:solidFill>
                <a:latin typeface="Montserrat" panose="00000500000000000000" pitchFamily="2" charset="0"/>
              </a:rPr>
              <a:t>NHI could benefit by </a:t>
            </a:r>
            <a:r>
              <a:rPr lang="en-US" sz="1400">
                <a:solidFill>
                  <a:schemeClr val="tx1"/>
                </a:solidFill>
                <a:latin typeface="Montserrat" panose="00000500000000000000" pitchFamily="2" charset="0"/>
              </a:rPr>
              <a:t>highlighting these target groups to drive awareness in future.</a:t>
            </a:r>
            <a:endParaRPr lang="en-US" sz="1400" b="0">
              <a:solidFill>
                <a:schemeClr val="tx1"/>
              </a:solidFill>
              <a:latin typeface="Montserrat" panose="00000500000000000000" pitchFamily="2" charset="0"/>
            </a:endParaRPr>
          </a:p>
        </p:txBody>
      </p:sp>
      <p:sp>
        <p:nvSpPr>
          <p:cNvPr id="12" name="Rectangle 11">
            <a:extLst>
              <a:ext uri="{FF2B5EF4-FFF2-40B4-BE49-F238E27FC236}">
                <a16:creationId xmlns:a16="http://schemas.microsoft.com/office/drawing/2014/main" id="{3F88C4A1-FDA6-1CAF-DBDE-098A248F095F}"/>
              </a:ext>
            </a:extLst>
          </p:cNvPr>
          <p:cNvSpPr/>
          <p:nvPr/>
        </p:nvSpPr>
        <p:spPr>
          <a:xfrm>
            <a:off x="293298" y="4817259"/>
            <a:ext cx="5562754" cy="5815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Awareness of issues should be driven amongst Males, Millennials and Gen Z.</a:t>
            </a:r>
          </a:p>
        </p:txBody>
      </p:sp>
      <p:pic>
        <p:nvPicPr>
          <p:cNvPr id="36" name="Picture 35">
            <a:extLst>
              <a:ext uri="{FF2B5EF4-FFF2-40B4-BE49-F238E27FC236}">
                <a16:creationId xmlns:a16="http://schemas.microsoft.com/office/drawing/2014/main" id="{8B345099-3B55-82A9-6482-B61974D95C4E}"/>
              </a:ext>
            </a:extLst>
          </p:cNvPr>
          <p:cNvPicPr>
            <a:picLocks noChangeAspect="1"/>
          </p:cNvPicPr>
          <p:nvPr/>
        </p:nvPicPr>
        <p:blipFill>
          <a:blip r:embed="rId3"/>
          <a:stretch>
            <a:fillRect/>
          </a:stretch>
        </p:blipFill>
        <p:spPr>
          <a:xfrm>
            <a:off x="7663555" y="263777"/>
            <a:ext cx="4492707" cy="2370385"/>
          </a:xfrm>
          <a:prstGeom prst="rect">
            <a:avLst/>
          </a:prstGeom>
        </p:spPr>
      </p:pic>
      <p:pic>
        <p:nvPicPr>
          <p:cNvPr id="37" name="Picture 36">
            <a:extLst>
              <a:ext uri="{FF2B5EF4-FFF2-40B4-BE49-F238E27FC236}">
                <a16:creationId xmlns:a16="http://schemas.microsoft.com/office/drawing/2014/main" id="{092EBF0E-363D-F2DB-4400-BF3E2674277B}"/>
              </a:ext>
            </a:extLst>
          </p:cNvPr>
          <p:cNvPicPr>
            <a:picLocks noChangeAspect="1"/>
          </p:cNvPicPr>
          <p:nvPr/>
        </p:nvPicPr>
        <p:blipFill>
          <a:blip r:embed="rId4"/>
          <a:stretch>
            <a:fillRect/>
          </a:stretch>
        </p:blipFill>
        <p:spPr>
          <a:xfrm>
            <a:off x="135801" y="2349917"/>
            <a:ext cx="4876044" cy="2271709"/>
          </a:xfrm>
          <a:prstGeom prst="rect">
            <a:avLst/>
          </a:prstGeom>
        </p:spPr>
      </p:pic>
      <p:pic>
        <p:nvPicPr>
          <p:cNvPr id="38" name="Picture 37">
            <a:extLst>
              <a:ext uri="{FF2B5EF4-FFF2-40B4-BE49-F238E27FC236}">
                <a16:creationId xmlns:a16="http://schemas.microsoft.com/office/drawing/2014/main" id="{8556E0F0-7537-1E79-9880-A8E71CD9D7DA}"/>
              </a:ext>
            </a:extLst>
          </p:cNvPr>
          <p:cNvPicPr>
            <a:picLocks noChangeAspect="1"/>
          </p:cNvPicPr>
          <p:nvPr/>
        </p:nvPicPr>
        <p:blipFill>
          <a:blip r:embed="rId5"/>
          <a:stretch>
            <a:fillRect/>
          </a:stretch>
        </p:blipFill>
        <p:spPr>
          <a:xfrm>
            <a:off x="9563586" y="4613917"/>
            <a:ext cx="2592676" cy="1312131"/>
          </a:xfrm>
          <a:prstGeom prst="rect">
            <a:avLst/>
          </a:prstGeom>
        </p:spPr>
      </p:pic>
      <p:pic>
        <p:nvPicPr>
          <p:cNvPr id="39" name="Picture 38">
            <a:extLst>
              <a:ext uri="{FF2B5EF4-FFF2-40B4-BE49-F238E27FC236}">
                <a16:creationId xmlns:a16="http://schemas.microsoft.com/office/drawing/2014/main" id="{8DF5DDAC-98EF-8245-73CC-1B670E08DEE0}"/>
              </a:ext>
            </a:extLst>
          </p:cNvPr>
          <p:cNvPicPr>
            <a:picLocks noChangeAspect="1"/>
          </p:cNvPicPr>
          <p:nvPr/>
        </p:nvPicPr>
        <p:blipFill>
          <a:blip r:embed="rId6"/>
          <a:stretch>
            <a:fillRect/>
          </a:stretch>
        </p:blipFill>
        <p:spPr>
          <a:xfrm>
            <a:off x="6913499" y="4588437"/>
            <a:ext cx="2650087" cy="1386979"/>
          </a:xfrm>
          <a:prstGeom prst="rect">
            <a:avLst/>
          </a:prstGeom>
        </p:spPr>
      </p:pic>
    </p:spTree>
    <p:extLst>
      <p:ext uri="{BB962C8B-B14F-4D97-AF65-F5344CB8AC3E}">
        <p14:creationId xmlns:p14="http://schemas.microsoft.com/office/powerpoint/2010/main" val="153481815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ogo&#10;&#10;Description automatically generated">
            <a:extLst>
              <a:ext uri="{FF2B5EF4-FFF2-40B4-BE49-F238E27FC236}">
                <a16:creationId xmlns:a16="http://schemas.microsoft.com/office/drawing/2014/main" id="{406C220E-CF64-DC1E-7CEA-D4DB8505C5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9118" y="748150"/>
            <a:ext cx="7772400" cy="2435469"/>
          </a:xfrm>
          <a:prstGeom prst="rect">
            <a:avLst/>
          </a:prstGeom>
        </p:spPr>
      </p:pic>
      <p:sp>
        <p:nvSpPr>
          <p:cNvPr id="3" name="TextBox 2">
            <a:extLst>
              <a:ext uri="{FF2B5EF4-FFF2-40B4-BE49-F238E27FC236}">
                <a16:creationId xmlns:a16="http://schemas.microsoft.com/office/drawing/2014/main" id="{3CE65C13-6668-B3BE-6F89-3E8E31423B24}"/>
              </a:ext>
            </a:extLst>
          </p:cNvPr>
          <p:cNvSpPr txBox="1"/>
          <p:nvPr/>
        </p:nvSpPr>
        <p:spPr>
          <a:xfrm>
            <a:off x="7603629" y="5241738"/>
            <a:ext cx="4337359" cy="127727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D" sz="1100" u="none" strike="noStrike" kern="1200" cap="none" spc="0" normalizeH="0" baseline="0" noProof="0">
                <a:ln>
                  <a:noFill/>
                </a:ln>
                <a:solidFill>
                  <a:prstClr val="white"/>
                </a:solidFill>
                <a:effectLst/>
                <a:uLnTx/>
                <a:uFillTx/>
                <a:latin typeface="Montserrat ExtraLight" pitchFamily="2" charset="77"/>
                <a:ea typeface="Inter Light" panose="020B0502030000000004" pitchFamily="34" charset="0"/>
              </a:rPr>
              <a:t>Coyne Research</a:t>
            </a:r>
            <a:br>
              <a:rPr kumimoji="0" lang="en-ID" sz="1100" u="none" strike="noStrike" kern="1200" cap="none" spc="0" normalizeH="0" baseline="0" noProof="0">
                <a:ln>
                  <a:noFill/>
                </a:ln>
                <a:solidFill>
                  <a:prstClr val="white"/>
                </a:solidFill>
                <a:effectLst/>
                <a:uLnTx/>
                <a:uFillTx/>
                <a:latin typeface="Montserrat ExtraLight" pitchFamily="2" charset="77"/>
                <a:ea typeface="Inter Light" panose="020B0502030000000004" pitchFamily="34" charset="0"/>
              </a:rPr>
            </a:br>
            <a:r>
              <a:rPr kumimoji="0" lang="en-ID" sz="1100" u="none" strike="noStrike" kern="1200" cap="none" spc="0" normalizeH="0" baseline="0" noProof="0">
                <a:ln>
                  <a:noFill/>
                </a:ln>
                <a:solidFill>
                  <a:prstClr val="white"/>
                </a:solidFill>
                <a:effectLst/>
                <a:uLnTx/>
                <a:uFillTx/>
                <a:latin typeface="Montserrat ExtraLight" pitchFamily="2" charset="77"/>
                <a:ea typeface="Inter Light" panose="020B0502030000000004" pitchFamily="34" charset="0"/>
              </a:rPr>
              <a:t>16 The Courtyard</a:t>
            </a:r>
            <a:br>
              <a:rPr kumimoji="0" lang="en-ID" sz="1100" u="none" strike="noStrike" kern="1200" cap="none" spc="0" normalizeH="0" baseline="0" noProof="0">
                <a:ln>
                  <a:noFill/>
                </a:ln>
                <a:solidFill>
                  <a:prstClr val="white"/>
                </a:solidFill>
                <a:effectLst/>
                <a:uLnTx/>
                <a:uFillTx/>
                <a:latin typeface="Montserrat ExtraLight" pitchFamily="2" charset="77"/>
                <a:ea typeface="Inter Light" panose="020B0502030000000004" pitchFamily="34" charset="0"/>
              </a:rPr>
            </a:br>
            <a:r>
              <a:rPr kumimoji="0" lang="en-ID" sz="1100" u="none" strike="noStrike" kern="1200" cap="none" spc="0" normalizeH="0" baseline="0" noProof="0" err="1">
                <a:ln>
                  <a:noFill/>
                </a:ln>
                <a:solidFill>
                  <a:prstClr val="white"/>
                </a:solidFill>
                <a:effectLst/>
                <a:uLnTx/>
                <a:uFillTx/>
                <a:latin typeface="Montserrat ExtraLight" pitchFamily="2" charset="77"/>
                <a:ea typeface="Inter Light" panose="020B0502030000000004" pitchFamily="34" charset="0"/>
              </a:rPr>
              <a:t>Kilcarbery</a:t>
            </a:r>
            <a:r>
              <a:rPr kumimoji="0" lang="en-ID" sz="1100" u="none" strike="noStrike" kern="1200" cap="none" spc="0" normalizeH="0" baseline="0" noProof="0">
                <a:ln>
                  <a:noFill/>
                </a:ln>
                <a:solidFill>
                  <a:prstClr val="white"/>
                </a:solidFill>
                <a:effectLst/>
                <a:uLnTx/>
                <a:uFillTx/>
                <a:latin typeface="Montserrat ExtraLight" pitchFamily="2" charset="77"/>
                <a:ea typeface="Inter Light" panose="020B0502030000000004" pitchFamily="34" charset="0"/>
              </a:rPr>
              <a:t> Business Park</a:t>
            </a:r>
            <a:br>
              <a:rPr kumimoji="0" lang="en-ID" sz="1100" u="none" strike="noStrike" kern="1200" cap="none" spc="0" normalizeH="0" baseline="0" noProof="0">
                <a:ln>
                  <a:noFill/>
                </a:ln>
                <a:solidFill>
                  <a:prstClr val="white"/>
                </a:solidFill>
                <a:effectLst/>
                <a:uLnTx/>
                <a:uFillTx/>
                <a:latin typeface="Montserrat ExtraLight" pitchFamily="2" charset="77"/>
                <a:ea typeface="Inter Light" panose="020B0502030000000004" pitchFamily="34" charset="0"/>
              </a:rPr>
            </a:br>
            <a:r>
              <a:rPr kumimoji="0" lang="en-ID" sz="1100" u="none" strike="noStrike" kern="1200" cap="none" spc="0" normalizeH="0" baseline="0" noProof="0">
                <a:ln>
                  <a:noFill/>
                </a:ln>
                <a:solidFill>
                  <a:prstClr val="white"/>
                </a:solidFill>
                <a:effectLst/>
                <a:uLnTx/>
                <a:uFillTx/>
                <a:latin typeface="Montserrat ExtraLight" pitchFamily="2" charset="77"/>
                <a:ea typeface="Inter Light" panose="020B0502030000000004" pitchFamily="34" charset="0"/>
              </a:rPr>
              <a:t>Dublin D22F6K2</a:t>
            </a:r>
            <a:br>
              <a:rPr kumimoji="0" lang="en-ID" sz="1100" u="none" strike="noStrike" kern="1200" cap="none" spc="0" normalizeH="0" baseline="0" noProof="0">
                <a:ln>
                  <a:noFill/>
                </a:ln>
                <a:solidFill>
                  <a:prstClr val="white"/>
                </a:solidFill>
                <a:effectLst/>
                <a:uLnTx/>
                <a:uFillTx/>
                <a:latin typeface="Montserrat ExtraLight" pitchFamily="2" charset="77"/>
                <a:ea typeface="Inter Light" panose="020B0502030000000004" pitchFamily="34" charset="0"/>
              </a:rPr>
            </a:br>
            <a:r>
              <a:rPr kumimoji="0" lang="en-ID" sz="1100" u="none" strike="noStrike" kern="1200" cap="none" spc="0" normalizeH="0" baseline="0" noProof="0">
                <a:ln>
                  <a:noFill/>
                </a:ln>
                <a:solidFill>
                  <a:prstClr val="white"/>
                </a:solidFill>
                <a:effectLst/>
                <a:uLnTx/>
                <a:uFillTx/>
                <a:latin typeface="Montserrat ExtraLight" pitchFamily="2" charset="77"/>
                <a:ea typeface="Inter Light" panose="020B0502030000000004" pitchFamily="34" charset="0"/>
              </a:rPr>
              <a:t>Ireland.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ID" sz="1100" u="none" strike="noStrike" kern="1200" cap="none" spc="0" normalizeH="0" baseline="0" noProof="0" err="1">
                <a:ln>
                  <a:noFill/>
                </a:ln>
                <a:solidFill>
                  <a:prstClr val="white"/>
                </a:solidFill>
                <a:effectLst/>
                <a:uLnTx/>
                <a:uFillTx/>
                <a:latin typeface="Montserrat ExtraLight" pitchFamily="2" charset="77"/>
                <a:ea typeface="Inter Light" panose="020B0502030000000004" pitchFamily="34" charset="0"/>
              </a:rPr>
              <a:t>info@coyneresearch.com</a:t>
            </a:r>
            <a:br>
              <a:rPr kumimoji="0" lang="en-ID" sz="1100" u="none" strike="noStrike" kern="1200" cap="none" spc="0" normalizeH="0" baseline="0" noProof="0">
                <a:ln>
                  <a:noFill/>
                </a:ln>
                <a:solidFill>
                  <a:prstClr val="white"/>
                </a:solidFill>
                <a:effectLst/>
                <a:uLnTx/>
                <a:uFillTx/>
                <a:latin typeface="Montserrat ExtraLight" pitchFamily="2" charset="77"/>
                <a:ea typeface="Inter Light" panose="020B0502030000000004" pitchFamily="34" charset="0"/>
              </a:rPr>
            </a:br>
            <a:r>
              <a:rPr kumimoji="0" lang="en-ID" sz="1100" u="none" strike="noStrike" kern="1200" cap="none" spc="0" normalizeH="0" baseline="0" noProof="0">
                <a:ln>
                  <a:noFill/>
                </a:ln>
                <a:solidFill>
                  <a:prstClr val="white"/>
                </a:solidFill>
                <a:effectLst/>
                <a:uLnTx/>
                <a:uFillTx/>
                <a:latin typeface="Montserrat ExtraLight" pitchFamily="2" charset="77"/>
                <a:ea typeface="Inter Light" panose="020B0502030000000004" pitchFamily="34" charset="0"/>
              </a:rPr>
              <a:t>+353 (0)1-461 1040</a:t>
            </a:r>
          </a:p>
        </p:txBody>
      </p:sp>
    </p:spTree>
    <p:extLst>
      <p:ext uri="{BB962C8B-B14F-4D97-AF65-F5344CB8AC3E}">
        <p14:creationId xmlns:p14="http://schemas.microsoft.com/office/powerpoint/2010/main" val="347930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98FEA31F-5D88-40F6-9238-8D42A5E6F555}"/>
              </a:ext>
            </a:extLst>
          </p:cNvPr>
          <p:cNvSpPr/>
          <p:nvPr/>
        </p:nvSpPr>
        <p:spPr>
          <a:xfrm rot="10800000">
            <a:off x="4720659" y="2182692"/>
            <a:ext cx="2551536" cy="1841910"/>
          </a:xfrm>
          <a:prstGeom prst="roundRect">
            <a:avLst/>
          </a:prstGeom>
          <a:solidFill>
            <a:schemeClr val="bg1">
              <a:lumMod val="95000"/>
            </a:schemeClr>
          </a:solidFill>
          <a:ln w="22225">
            <a:gradFill>
              <a:gsLst>
                <a:gs pos="0">
                  <a:schemeClr val="accent2"/>
                </a:gs>
                <a:gs pos="57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ontserrat" pitchFamily="2" charset="77"/>
            </a:endParaRPr>
          </a:p>
        </p:txBody>
      </p:sp>
      <p:sp>
        <p:nvSpPr>
          <p:cNvPr id="9" name="Rectangle: Rounded Corners 9">
            <a:extLst>
              <a:ext uri="{FF2B5EF4-FFF2-40B4-BE49-F238E27FC236}">
                <a16:creationId xmlns:a16="http://schemas.microsoft.com/office/drawing/2014/main" id="{A6CB73CF-D6BF-4D02-3E84-6CCDBED8AF60}"/>
              </a:ext>
            </a:extLst>
          </p:cNvPr>
          <p:cNvSpPr/>
          <p:nvPr/>
        </p:nvSpPr>
        <p:spPr>
          <a:xfrm>
            <a:off x="4713237" y="2182692"/>
            <a:ext cx="2473622" cy="2318773"/>
          </a:xfrm>
          <a:prstGeom prst="round2SameRect">
            <a:avLst/>
          </a:prstGeom>
          <a:noFill/>
          <a:ln>
            <a:noFill/>
          </a:ln>
        </p:spPr>
        <p:style>
          <a:lnRef idx="0">
            <a:scrgbClr r="0" g="0" b="0"/>
          </a:lnRef>
          <a:fillRef idx="0">
            <a:scrgbClr r="0" g="0" b="0"/>
          </a:fillRef>
          <a:effectRef idx="0">
            <a:scrgbClr r="0" g="0" b="0"/>
          </a:effectRef>
          <a:fontRef idx="minor">
            <a:schemeClr val="lt1"/>
          </a:fontRef>
        </p:style>
        <p:txBody>
          <a:bodyPr wrap="square" rtlCol="0" anchor="t">
            <a:noAutofit/>
          </a:bodyPr>
          <a:lstStyle/>
          <a:p>
            <a:pPr algn="ctr"/>
            <a:r>
              <a:rPr lang="en-IE">
                <a:solidFill>
                  <a:schemeClr val="tx2">
                    <a:lumMod val="75000"/>
                  </a:schemeClr>
                </a:solidFill>
                <a:latin typeface="Montserrat" pitchFamily="2" charset="77"/>
              </a:rPr>
              <a:t>August 2024</a:t>
            </a:r>
          </a:p>
        </p:txBody>
      </p:sp>
      <p:sp>
        <p:nvSpPr>
          <p:cNvPr id="2" name="Title 4">
            <a:extLst>
              <a:ext uri="{FF2B5EF4-FFF2-40B4-BE49-F238E27FC236}">
                <a16:creationId xmlns:a16="http://schemas.microsoft.com/office/drawing/2014/main" id="{B9F47013-D663-7AEF-ACED-72EF5AC05A26}"/>
              </a:ext>
            </a:extLst>
          </p:cNvPr>
          <p:cNvSpPr txBox="1">
            <a:spLocks/>
          </p:cNvSpPr>
          <p:nvPr/>
        </p:nvSpPr>
        <p:spPr>
          <a:xfrm>
            <a:off x="309282" y="308352"/>
            <a:ext cx="12192000" cy="8159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200" b="0" i="0" kern="1200" baseline="0">
                <a:solidFill>
                  <a:schemeClr val="tx2"/>
                </a:solidFill>
                <a:latin typeface="Montserrat Light" pitchFamily="2" charset="77"/>
                <a:ea typeface="+mj-ea"/>
                <a:cs typeface="+mj-cs"/>
              </a:defRPr>
            </a:lvl1pPr>
          </a:lstStyle>
          <a:p>
            <a:r>
              <a:rPr lang="en-US" sz="3100" b="1">
                <a:latin typeface="Montserrat SemiBold" pitchFamily="2" charset="77"/>
              </a:rPr>
              <a:t>Research Methodology </a:t>
            </a:r>
            <a:br>
              <a:rPr lang="en-US"/>
            </a:br>
            <a:endParaRPr lang="en-US">
              <a:gradFill>
                <a:gsLst>
                  <a:gs pos="0">
                    <a:schemeClr val="accent4"/>
                  </a:gs>
                  <a:gs pos="50000">
                    <a:schemeClr val="accent2"/>
                  </a:gs>
                  <a:gs pos="100000">
                    <a:schemeClr val="accent1"/>
                  </a:gs>
                </a:gsLst>
                <a:lin ang="5400000" scaled="0"/>
              </a:gradFill>
            </a:endParaRPr>
          </a:p>
        </p:txBody>
      </p:sp>
      <p:sp>
        <p:nvSpPr>
          <p:cNvPr id="4" name="Rounded Rectangle 3">
            <a:extLst>
              <a:ext uri="{FF2B5EF4-FFF2-40B4-BE49-F238E27FC236}">
                <a16:creationId xmlns:a16="http://schemas.microsoft.com/office/drawing/2014/main" id="{F1E293AD-6299-CD38-0786-C962E33669EE}"/>
              </a:ext>
            </a:extLst>
          </p:cNvPr>
          <p:cNvSpPr/>
          <p:nvPr/>
        </p:nvSpPr>
        <p:spPr>
          <a:xfrm>
            <a:off x="687464" y="950445"/>
            <a:ext cx="10793063" cy="708524"/>
          </a:xfrm>
          <a:prstGeom prst="roundRect">
            <a:avLst>
              <a:gd name="adj" fmla="val 50000"/>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E" sz="2000">
                <a:latin typeface="Montserrat" pitchFamily="2" charset="77"/>
              </a:rPr>
              <a:t>Quantitative Research</a:t>
            </a:r>
          </a:p>
        </p:txBody>
      </p:sp>
      <p:sp>
        <p:nvSpPr>
          <p:cNvPr id="8" name="Text Placeholder 6">
            <a:extLst>
              <a:ext uri="{FF2B5EF4-FFF2-40B4-BE49-F238E27FC236}">
                <a16:creationId xmlns:a16="http://schemas.microsoft.com/office/drawing/2014/main" id="{B59D9776-94CB-66AB-EBDE-E485D12C1C27}"/>
              </a:ext>
            </a:extLst>
          </p:cNvPr>
          <p:cNvSpPr txBox="1">
            <a:spLocks/>
          </p:cNvSpPr>
          <p:nvPr/>
        </p:nvSpPr>
        <p:spPr>
          <a:xfrm>
            <a:off x="589459" y="4227523"/>
            <a:ext cx="10793063" cy="181588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lvl1pPr marL="342900" indent="-342900" algn="l" rtl="0" eaLnBrk="1" fontAlgn="base" hangingPunct="1">
              <a:spcBef>
                <a:spcPts val="0"/>
              </a:spcBef>
              <a:spcAft>
                <a:spcPct val="0"/>
              </a:spcAft>
              <a:buClr>
                <a:srgbClr val="7030A0"/>
              </a:buClr>
              <a:buSzPct val="140000"/>
              <a:buFontTx/>
              <a:buBlip>
                <a:blip r:embed="rId2"/>
              </a:buBlip>
              <a:defRPr lang="en-US" sz="1600" b="1" kern="1200" dirty="0" smtClean="0">
                <a:solidFill>
                  <a:srgbClr val="646563"/>
                </a:solidFill>
                <a:latin typeface="Arial" pitchFamily="34" charset="0"/>
                <a:ea typeface="+mn-ea"/>
                <a:cs typeface="Arial" pitchFamily="34" charset="0"/>
              </a:defRPr>
            </a:lvl1pPr>
            <a:lvl2pPr marL="742950" indent="-285750" algn="l" rtl="0" eaLnBrk="1" fontAlgn="base" hangingPunct="1">
              <a:spcBef>
                <a:spcPts val="0"/>
              </a:spcBef>
              <a:spcAft>
                <a:spcPct val="0"/>
              </a:spcAft>
              <a:buClr>
                <a:srgbClr val="7030A0"/>
              </a:buClr>
              <a:buSzPct val="60000"/>
              <a:buFontTx/>
              <a:buBlip>
                <a:blip r:embed="rId3"/>
              </a:buBlip>
              <a:defRPr lang="en-US" sz="1600" b="1" kern="1200" dirty="0" smtClean="0">
                <a:solidFill>
                  <a:srgbClr val="646563"/>
                </a:solidFill>
                <a:latin typeface="Arial" pitchFamily="34" charset="0"/>
                <a:ea typeface="+mn-ea"/>
                <a:cs typeface="Arial" pitchFamily="34" charset="0"/>
              </a:defRPr>
            </a:lvl2pPr>
            <a:lvl3pPr marL="1143000" indent="-228600" algn="l" rtl="0" eaLnBrk="1" fontAlgn="base" hangingPunct="1">
              <a:spcBef>
                <a:spcPts val="0"/>
              </a:spcBef>
              <a:spcAft>
                <a:spcPct val="0"/>
              </a:spcAft>
              <a:buClr>
                <a:srgbClr val="7030A0"/>
              </a:buClr>
              <a:buSzPct val="60000"/>
              <a:buFontTx/>
              <a:buBlip>
                <a:blip r:embed="rId3"/>
              </a:buBlip>
              <a:defRPr lang="en-US" sz="1600" b="1" kern="1200" dirty="0" smtClean="0">
                <a:solidFill>
                  <a:srgbClr val="646563"/>
                </a:solidFill>
                <a:latin typeface="Arial" pitchFamily="34" charset="0"/>
                <a:ea typeface="+mn-ea"/>
                <a:cs typeface="Arial" pitchFamily="34" charset="0"/>
              </a:defRPr>
            </a:lvl3pPr>
            <a:lvl4pPr marL="1600200" indent="-228600" algn="l" rtl="0" eaLnBrk="1" fontAlgn="base" hangingPunct="1">
              <a:spcBef>
                <a:spcPts val="0"/>
              </a:spcBef>
              <a:spcAft>
                <a:spcPct val="0"/>
              </a:spcAft>
              <a:buClr>
                <a:srgbClr val="7030A0"/>
              </a:buClr>
              <a:buSzPct val="60000"/>
              <a:buFontTx/>
              <a:buBlip>
                <a:blip r:embed="rId3"/>
              </a:buBlip>
              <a:defRPr lang="en-US" sz="1600" b="1" kern="1200" dirty="0" smtClean="0">
                <a:solidFill>
                  <a:srgbClr val="646563"/>
                </a:solidFill>
                <a:latin typeface="Arial" pitchFamily="34" charset="0"/>
                <a:ea typeface="+mn-ea"/>
                <a:cs typeface="Arial" pitchFamily="34" charset="0"/>
              </a:defRPr>
            </a:lvl4pPr>
            <a:lvl5pPr marL="2057400" indent="-228600" algn="l" rtl="0" eaLnBrk="1" fontAlgn="base" hangingPunct="1">
              <a:spcBef>
                <a:spcPts val="0"/>
              </a:spcBef>
              <a:spcAft>
                <a:spcPct val="0"/>
              </a:spcAft>
              <a:buClr>
                <a:srgbClr val="7030A0"/>
              </a:buClr>
              <a:buFontTx/>
              <a:buBlip>
                <a:blip r:embed="rId4"/>
              </a:buBlip>
              <a:defRPr lang="en-US" sz="1800" b="1"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E" b="0">
                <a:latin typeface="+mn-lt"/>
              </a:rPr>
              <a:t>A nationally representative survey was carried out amongst a sample of 1,000 people.</a:t>
            </a:r>
          </a:p>
          <a:p>
            <a:endParaRPr lang="en-IE" b="0">
              <a:latin typeface="+mn-lt"/>
            </a:endParaRPr>
          </a:p>
          <a:p>
            <a:r>
              <a:rPr lang="en-IE" b="0">
                <a:latin typeface="+mn-lt"/>
              </a:rPr>
              <a:t>Quotas were placed on the number of interviews achieved in each demographic grouping (age, gender, region and social class) to ensure it matched the Irish population.</a:t>
            </a:r>
          </a:p>
          <a:p>
            <a:pPr marL="0" indent="0">
              <a:buNone/>
            </a:pPr>
            <a:endParaRPr lang="en-IE" b="0">
              <a:latin typeface="+mn-lt"/>
            </a:endParaRPr>
          </a:p>
          <a:p>
            <a:r>
              <a:rPr lang="en-IE" sz="1600" b="0">
                <a:latin typeface="+mn-lt"/>
              </a:rPr>
              <a:t>All fieldwork was conducted between the </a:t>
            </a:r>
            <a:r>
              <a:rPr lang="en-IE" b="0">
                <a:latin typeface="+mn-lt"/>
              </a:rPr>
              <a:t>15</a:t>
            </a:r>
            <a:r>
              <a:rPr lang="en-IE" b="0" baseline="30000">
                <a:latin typeface="+mn-lt"/>
              </a:rPr>
              <a:t>th</a:t>
            </a:r>
            <a:r>
              <a:rPr lang="en-IE" sz="1600" b="0">
                <a:latin typeface="+mn-lt"/>
              </a:rPr>
              <a:t> – 22</a:t>
            </a:r>
            <a:r>
              <a:rPr lang="en-IE" sz="1600" b="0" baseline="30000">
                <a:latin typeface="+mn-lt"/>
              </a:rPr>
              <a:t>nd</a:t>
            </a:r>
            <a:r>
              <a:rPr lang="en-IE" sz="1600" b="0">
                <a:latin typeface="+mn-lt"/>
              </a:rPr>
              <a:t> August 2024.</a:t>
            </a:r>
          </a:p>
          <a:p>
            <a:endParaRPr lang="en-IE" b="0">
              <a:latin typeface="+mn-lt"/>
            </a:endParaRPr>
          </a:p>
        </p:txBody>
      </p:sp>
      <p:sp>
        <p:nvSpPr>
          <p:cNvPr id="10" name="Rectangle: Rounded Corners 10">
            <a:extLst>
              <a:ext uri="{FF2B5EF4-FFF2-40B4-BE49-F238E27FC236}">
                <a16:creationId xmlns:a16="http://schemas.microsoft.com/office/drawing/2014/main" id="{B37A5EAC-3550-EEFF-91EB-07E59A3ED3A4}"/>
              </a:ext>
            </a:extLst>
          </p:cNvPr>
          <p:cNvSpPr/>
          <p:nvPr/>
        </p:nvSpPr>
        <p:spPr>
          <a:xfrm>
            <a:off x="4883335" y="3079541"/>
            <a:ext cx="2205313" cy="60016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ctr"/>
            <a:r>
              <a:rPr lang="en-IE" sz="1100">
                <a:solidFill>
                  <a:schemeClr val="tx2">
                    <a:lumMod val="75000"/>
                  </a:schemeClr>
                </a:solidFill>
                <a:latin typeface="Montserrat" pitchFamily="2" charset="77"/>
              </a:rPr>
              <a:t>Online Omnibus Survey</a:t>
            </a:r>
          </a:p>
          <a:p>
            <a:pPr algn="ctr"/>
            <a:r>
              <a:rPr lang="en-IE" sz="1100">
                <a:solidFill>
                  <a:schemeClr val="tx2">
                    <a:lumMod val="75000"/>
                  </a:schemeClr>
                </a:solidFill>
                <a:latin typeface="Montserrat" pitchFamily="2" charset="77"/>
              </a:rPr>
              <a:t>National Representative sample of 1,000 people</a:t>
            </a:r>
          </a:p>
        </p:txBody>
      </p:sp>
      <p:sp>
        <p:nvSpPr>
          <p:cNvPr id="17" name="Triangle 16">
            <a:extLst>
              <a:ext uri="{FF2B5EF4-FFF2-40B4-BE49-F238E27FC236}">
                <a16:creationId xmlns:a16="http://schemas.microsoft.com/office/drawing/2014/main" id="{2898BCDE-BCFB-8734-BBD9-6B66CA2EE707}"/>
              </a:ext>
            </a:extLst>
          </p:cNvPr>
          <p:cNvSpPr/>
          <p:nvPr/>
        </p:nvSpPr>
        <p:spPr>
          <a:xfrm rot="10800000">
            <a:off x="5640766" y="1711473"/>
            <a:ext cx="618564" cy="3092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ontserrat" pitchFamily="2" charset="77"/>
            </a:endParaRPr>
          </a:p>
        </p:txBody>
      </p:sp>
    </p:spTree>
    <p:extLst>
      <p:ext uri="{BB962C8B-B14F-4D97-AF65-F5344CB8AC3E}">
        <p14:creationId xmlns:p14="http://schemas.microsoft.com/office/powerpoint/2010/main" val="294901922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t>Profile of Sample</a:t>
            </a:r>
          </a:p>
        </p:txBody>
      </p:sp>
      <p:graphicFrame>
        <p:nvGraphicFramePr>
          <p:cNvPr id="3" name="Content Placeholder 2"/>
          <p:cNvGraphicFramePr>
            <a:graphicFrameLocks noGrp="1"/>
          </p:cNvGraphicFramePr>
          <p:nvPr>
            <p:ph sz="quarter" idx="12"/>
            <p:extLst>
              <p:ext uri="{D42A27DB-BD31-4B8C-83A1-F6EECF244321}">
                <p14:modId xmlns:p14="http://schemas.microsoft.com/office/powerpoint/2010/main" val="2790279696"/>
              </p:ext>
            </p:extLst>
          </p:nvPr>
        </p:nvGraphicFramePr>
        <p:xfrm>
          <a:off x="434685" y="1931440"/>
          <a:ext cx="2321757" cy="29904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3"/>
          <p:cNvGraphicFramePr>
            <a:graphicFrameLocks noGrp="1"/>
          </p:cNvGraphicFramePr>
          <p:nvPr>
            <p:ph sz="quarter" idx="13"/>
            <p:extLst>
              <p:ext uri="{D42A27DB-BD31-4B8C-83A1-F6EECF244321}">
                <p14:modId xmlns:p14="http://schemas.microsoft.com/office/powerpoint/2010/main" val="2184004202"/>
              </p:ext>
            </p:extLst>
          </p:nvPr>
        </p:nvGraphicFramePr>
        <p:xfrm>
          <a:off x="3402765" y="1903732"/>
          <a:ext cx="2321757" cy="29904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ontent Placeholder 4"/>
          <p:cNvGraphicFramePr>
            <a:graphicFrameLocks noGrp="1"/>
          </p:cNvGraphicFramePr>
          <p:nvPr>
            <p:ph sz="quarter" idx="14"/>
            <p:extLst>
              <p:ext uri="{D42A27DB-BD31-4B8C-83A1-F6EECF244321}">
                <p14:modId xmlns:p14="http://schemas.microsoft.com/office/powerpoint/2010/main" val="2884060286"/>
              </p:ext>
            </p:extLst>
          </p:nvPr>
        </p:nvGraphicFramePr>
        <p:xfrm>
          <a:off x="6417025" y="1912968"/>
          <a:ext cx="2321757" cy="29904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ontent Placeholder 5"/>
          <p:cNvGraphicFramePr>
            <a:graphicFrameLocks noGrp="1"/>
          </p:cNvGraphicFramePr>
          <p:nvPr>
            <p:ph sz="quarter" idx="15"/>
            <p:extLst>
              <p:ext uri="{D42A27DB-BD31-4B8C-83A1-F6EECF244321}">
                <p14:modId xmlns:p14="http://schemas.microsoft.com/office/powerpoint/2010/main" val="2915931847"/>
              </p:ext>
            </p:extLst>
          </p:nvPr>
        </p:nvGraphicFramePr>
        <p:xfrm>
          <a:off x="9655177" y="1903732"/>
          <a:ext cx="2321757" cy="2990449"/>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 Placeholder 6"/>
          <p:cNvSpPr>
            <a:spLocks noGrp="1"/>
          </p:cNvSpPr>
          <p:nvPr>
            <p:ph type="body" sz="quarter" idx="17"/>
          </p:nvPr>
        </p:nvSpPr>
        <p:spPr/>
        <p:txBody>
          <a:bodyPr/>
          <a:lstStyle/>
          <a:p>
            <a:r>
              <a:rPr lang="en-US" sz="1400" b="0">
                <a:solidFill>
                  <a:srgbClr val="646563"/>
                </a:solidFill>
              </a:rPr>
              <a:t>Quotas were placed on age, gender, social class and region to ensure the sample was representative of the </a:t>
            </a:r>
            <a:r>
              <a:rPr lang="en-US">
                <a:solidFill>
                  <a:srgbClr val="646563"/>
                </a:solidFill>
              </a:rPr>
              <a:t>Irish population.</a:t>
            </a:r>
            <a:endParaRPr/>
          </a:p>
        </p:txBody>
      </p:sp>
      <p:sp>
        <p:nvSpPr>
          <p:cNvPr id="8" name="Text Placeholder 7"/>
          <p:cNvSpPr>
            <a:spLocks noGrp="1"/>
          </p:cNvSpPr>
          <p:nvPr>
            <p:ph type="body" sz="quarter" idx="18"/>
          </p:nvPr>
        </p:nvSpPr>
        <p:spPr>
          <a:xfrm>
            <a:off x="9251950" y="622613"/>
            <a:ext cx="2632075" cy="270742"/>
          </a:xfrm>
        </p:spPr>
        <p:txBody>
          <a:bodyPr/>
          <a:lstStyle/>
          <a:p>
            <a:r>
              <a:t>Profile of Sample</a:t>
            </a:r>
          </a:p>
        </p:txBody>
      </p:sp>
      <p:sp>
        <p:nvSpPr>
          <p:cNvPr id="9" name="Text Placeholder 8"/>
          <p:cNvSpPr>
            <a:spLocks noGrp="1"/>
          </p:cNvSpPr>
          <p:nvPr>
            <p:ph type="body" sz="quarter" idx="21"/>
          </p:nvPr>
        </p:nvSpPr>
        <p:spPr/>
        <p:txBody>
          <a:bodyPr/>
          <a:lstStyle/>
          <a:p>
            <a:pPr marL="0" indent="0">
              <a:buFont typeface="Arial" panose="020B0604020202020204" pitchFamily="34" charset="0"/>
              <a:buNone/>
            </a:pPr>
            <a:r>
              <a:rPr lang="en-IE" sz="1050">
                <a:latin typeface="Montserrat" pitchFamily="2" charset="77"/>
              </a:rPr>
              <a:t>Base: </a:t>
            </a:r>
            <a:r>
              <a:rPr lang="en-US" sz="1050">
                <a:latin typeface="Montserrat" pitchFamily="2" charset="77"/>
              </a:rPr>
              <a:t>All Adults aged 18+ - 1,000</a:t>
            </a:r>
            <a:endParaRPr lang="en-IE" sz="1050">
              <a:latin typeface="Montserrat" pitchFamily="2" charset="77"/>
            </a:endParaRPr>
          </a:p>
        </p:txBody>
      </p:sp>
      <p:sp>
        <p:nvSpPr>
          <p:cNvPr id="12" name="Text Placeholder 1">
            <a:extLst>
              <a:ext uri="{FF2B5EF4-FFF2-40B4-BE49-F238E27FC236}">
                <a16:creationId xmlns:a16="http://schemas.microsoft.com/office/drawing/2014/main" id="{EF57A408-9E41-01C4-679E-48D33D83C257}"/>
              </a:ext>
            </a:extLst>
          </p:cNvPr>
          <p:cNvSpPr txBox="1">
            <a:spLocks/>
          </p:cNvSpPr>
          <p:nvPr/>
        </p:nvSpPr>
        <p:spPr>
          <a:xfrm>
            <a:off x="10964168" y="843751"/>
            <a:ext cx="95735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100">
                <a:latin typeface="Montserrat" pitchFamily="2" charset="77"/>
              </a:rPr>
              <a:t>Q. A/B/C/D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t>Presence of Children</a:t>
            </a:r>
          </a:p>
        </p:txBody>
      </p:sp>
      <p:graphicFrame>
        <p:nvGraphicFramePr>
          <p:cNvPr id="3" name="Content Placeholder 2"/>
          <p:cNvGraphicFramePr>
            <a:graphicFrameLocks noGrp="1"/>
          </p:cNvGraphicFramePr>
          <p:nvPr>
            <p:ph sz="quarter" idx="12"/>
            <p:extLst>
              <p:ext uri="{D42A27DB-BD31-4B8C-83A1-F6EECF244321}">
                <p14:modId xmlns:p14="http://schemas.microsoft.com/office/powerpoint/2010/main" val="912946917"/>
              </p:ext>
            </p:extLst>
          </p:nvPr>
        </p:nvGraphicFramePr>
        <p:xfrm>
          <a:off x="1252558" y="2156834"/>
          <a:ext cx="4025072" cy="306215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7"/>
          </p:nvPr>
        </p:nvSpPr>
        <p:spPr/>
        <p:txBody>
          <a:bodyPr/>
          <a:lstStyle/>
          <a:p>
            <a:r>
              <a:t>Presence of Children</a:t>
            </a:r>
          </a:p>
        </p:txBody>
      </p:sp>
      <p:graphicFrame>
        <p:nvGraphicFramePr>
          <p:cNvPr id="5" name="Content Placeholder 4"/>
          <p:cNvGraphicFramePr>
            <a:graphicFrameLocks noGrp="1"/>
          </p:cNvGraphicFramePr>
          <p:nvPr>
            <p:ph sz="quarter" idx="18"/>
            <p:extLst>
              <p:ext uri="{D42A27DB-BD31-4B8C-83A1-F6EECF244321}">
                <p14:modId xmlns:p14="http://schemas.microsoft.com/office/powerpoint/2010/main" val="513971940"/>
              </p:ext>
            </p:extLst>
          </p:nvPr>
        </p:nvGraphicFramePr>
        <p:xfrm>
          <a:off x="7011091" y="2156834"/>
          <a:ext cx="4025072" cy="30621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9"/>
          </p:nvPr>
        </p:nvSpPr>
        <p:spPr/>
        <p:txBody>
          <a:bodyPr/>
          <a:lstStyle/>
          <a:p>
            <a:r>
              <a:t>Age of Children</a:t>
            </a:r>
          </a:p>
        </p:txBody>
      </p:sp>
      <p:sp>
        <p:nvSpPr>
          <p:cNvPr id="7" name="Text Placeholder 6"/>
          <p:cNvSpPr>
            <a:spLocks noGrp="1"/>
          </p:cNvSpPr>
          <p:nvPr>
            <p:ph type="body" sz="quarter" idx="20"/>
          </p:nvPr>
        </p:nvSpPr>
        <p:spPr>
          <a:xfrm>
            <a:off x="2500835" y="6044806"/>
            <a:ext cx="7190329" cy="504689"/>
          </a:xfrm>
          <a:solidFill>
            <a:schemeClr val="bg1"/>
          </a:solidFill>
        </p:spPr>
        <p:txBody>
          <a:bodyPr/>
          <a:lstStyle/>
          <a:p>
            <a:r>
              <a:rPr lang="en-US">
                <a:solidFill>
                  <a:schemeClr val="bg2">
                    <a:lumMod val="50000"/>
                  </a:schemeClr>
                </a:solidFill>
                <a:latin typeface="Montserrat" panose="00000500000000000000" pitchFamily="2" charset="0"/>
              </a:rPr>
              <a:t>Circa 5 in 9 have </a:t>
            </a:r>
            <a:r>
              <a:rPr lang="en-US" sz="1400" b="0">
                <a:solidFill>
                  <a:schemeClr val="bg2">
                    <a:lumMod val="50000"/>
                  </a:schemeClr>
                </a:solidFill>
                <a:latin typeface="Montserrat" panose="00000500000000000000" pitchFamily="2" charset="0"/>
              </a:rPr>
              <a:t>children, with over 1 in 2 having children aged 18 or </a:t>
            </a:r>
            <a:r>
              <a:rPr lang="en-US" sz="1400">
                <a:solidFill>
                  <a:schemeClr val="bg2">
                    <a:lumMod val="50000"/>
                  </a:schemeClr>
                </a:solidFill>
                <a:latin typeface="Montserrat" panose="00000500000000000000" pitchFamily="2" charset="0"/>
              </a:rPr>
              <a:t>over.</a:t>
            </a:r>
            <a:endParaRPr/>
          </a:p>
        </p:txBody>
      </p:sp>
      <p:sp>
        <p:nvSpPr>
          <p:cNvPr id="8" name="Text Placeholder 7"/>
          <p:cNvSpPr>
            <a:spLocks noGrp="1"/>
          </p:cNvSpPr>
          <p:nvPr>
            <p:ph type="body" sz="quarter" idx="21"/>
          </p:nvPr>
        </p:nvSpPr>
        <p:spPr>
          <a:xfrm>
            <a:off x="9251950" y="599038"/>
            <a:ext cx="2632075" cy="270742"/>
          </a:xfrm>
        </p:spPr>
        <p:txBody>
          <a:bodyPr/>
          <a:lstStyle/>
          <a:p>
            <a:r>
              <a:rPr lang="en-GB"/>
              <a:t>Presence of Children</a:t>
            </a:r>
            <a:endParaRPr/>
          </a:p>
        </p:txBody>
      </p:sp>
      <p:sp>
        <p:nvSpPr>
          <p:cNvPr id="10" name="Text Placeholder 8">
            <a:extLst>
              <a:ext uri="{FF2B5EF4-FFF2-40B4-BE49-F238E27FC236}">
                <a16:creationId xmlns:a16="http://schemas.microsoft.com/office/drawing/2014/main" id="{F58E6681-E7EE-86FB-878C-89197D37A8E6}"/>
              </a:ext>
            </a:extLst>
          </p:cNvPr>
          <p:cNvSpPr txBox="1">
            <a:spLocks/>
          </p:cNvSpPr>
          <p:nvPr/>
        </p:nvSpPr>
        <p:spPr>
          <a:xfrm>
            <a:off x="9251950" y="391506"/>
            <a:ext cx="2632075" cy="270742"/>
          </a:xfrm>
          <a:prstGeom prst="rect">
            <a:avLst/>
          </a:prstGeom>
        </p:spPr>
        <p:txBody>
          <a:bodyPr/>
          <a:lstStyle>
            <a:lvl1pPr marL="0" indent="0" algn="r" defTabSz="914400" rtl="0" eaLnBrk="1" latinLnBrk="0" hangingPunct="1">
              <a:lnSpc>
                <a:spcPct val="100000"/>
              </a:lnSpc>
              <a:spcBef>
                <a:spcPts val="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1100">
                <a:latin typeface="Montserrat" pitchFamily="2" charset="77"/>
              </a:rPr>
              <a:t>Base: </a:t>
            </a:r>
            <a:r>
              <a:rPr lang="en-US" sz="1100">
                <a:latin typeface="Montserrat" pitchFamily="2" charset="77"/>
              </a:rPr>
              <a:t>All Adults aged 18+ - 1,000</a:t>
            </a:r>
            <a:endParaRPr lang="en-IE" sz="1100">
              <a:latin typeface="Montserrat" pitchFamily="2" charset="77"/>
            </a:endParaRPr>
          </a:p>
        </p:txBody>
      </p:sp>
      <p:sp>
        <p:nvSpPr>
          <p:cNvPr id="11" name="Text Placeholder 1">
            <a:extLst>
              <a:ext uri="{FF2B5EF4-FFF2-40B4-BE49-F238E27FC236}">
                <a16:creationId xmlns:a16="http://schemas.microsoft.com/office/drawing/2014/main" id="{43FAECC2-9A5C-C9C1-9384-E3F95728436D}"/>
              </a:ext>
            </a:extLst>
          </p:cNvPr>
          <p:cNvSpPr txBox="1">
            <a:spLocks/>
          </p:cNvSpPr>
          <p:nvPr/>
        </p:nvSpPr>
        <p:spPr>
          <a:xfrm>
            <a:off x="10964168" y="843751"/>
            <a:ext cx="95735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1100">
                <a:latin typeface="Montserrat" pitchFamily="2" charset="77"/>
              </a:rPr>
              <a:t>Q. </a:t>
            </a:r>
            <a:r>
              <a:rPr lang="en-IE" sz="1100">
                <a:latin typeface="Montserrat" pitchFamily="2" charset="77"/>
              </a:rPr>
              <a:t>E/F</a:t>
            </a:r>
            <a:endParaRPr lang="en-GB" sz="1100">
              <a:latin typeface="Montserrat" pitchFamily="2"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6FB49C2-BC7F-B9E2-ED6B-F6B5401C61EB}"/>
              </a:ext>
            </a:extLst>
          </p:cNvPr>
          <p:cNvSpPr/>
          <p:nvPr/>
        </p:nvSpPr>
        <p:spPr>
          <a:xfrm>
            <a:off x="335279" y="869577"/>
            <a:ext cx="11521442" cy="5226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17E3B0E0-D350-45E3-BD09-7883E08A28E3}"/>
              </a:ext>
            </a:extLst>
          </p:cNvPr>
          <p:cNvSpPr txBox="1">
            <a:spLocks/>
          </p:cNvSpPr>
          <p:nvPr/>
        </p:nvSpPr>
        <p:spPr>
          <a:xfrm>
            <a:off x="335279" y="227194"/>
            <a:ext cx="7450975" cy="734907"/>
          </a:xfrm>
          <a:prstGeom prst="rect">
            <a:avLst/>
          </a:prstGeom>
        </p:spPr>
        <p:txBody>
          <a:bodyPr anchor="ctr"/>
          <a:lstStyle>
            <a:lvl1pPr marL="457200" indent="-457200" algn="l" defTabSz="457200" rtl="0" eaLnBrk="1" latinLnBrk="0" hangingPunct="1">
              <a:lnSpc>
                <a:spcPct val="100000"/>
              </a:lnSpc>
              <a:spcBef>
                <a:spcPct val="20000"/>
              </a:spcBef>
              <a:buSzPct val="100000"/>
              <a:buFont typeface="+mj-lt"/>
              <a:buAutoNum type="arabicPeriod"/>
              <a:defRPr sz="2000" kern="1200" baseline="0">
                <a:solidFill>
                  <a:srgbClr val="454545"/>
                </a:solidFill>
                <a:latin typeface="Verdana "/>
                <a:ea typeface="+mn-ea"/>
                <a:cs typeface="Verdana "/>
              </a:defRPr>
            </a:lvl1pPr>
            <a:lvl2pPr marL="742950" indent="-285750" algn="l" defTabSz="457200" rtl="0" eaLnBrk="1" latinLnBrk="0" hangingPunct="1">
              <a:spcBef>
                <a:spcPct val="20000"/>
              </a:spcBef>
              <a:buFont typeface="Arial"/>
              <a:buChar char="–"/>
              <a:defRPr sz="2000" kern="1200">
                <a:solidFill>
                  <a:srgbClr val="454545"/>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54545"/>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54545"/>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5454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3200" b="1">
                <a:solidFill>
                  <a:schemeClr val="bg1"/>
                </a:solidFill>
                <a:latin typeface="Montserrat" pitchFamily="2" charset="77"/>
              </a:rPr>
              <a:t>Knowing the Generations…</a:t>
            </a:r>
          </a:p>
        </p:txBody>
      </p:sp>
      <p:sp>
        <p:nvSpPr>
          <p:cNvPr id="4" name="Rectangle: Diagonal Corners Rounded 3">
            <a:extLst>
              <a:ext uri="{FF2B5EF4-FFF2-40B4-BE49-F238E27FC236}">
                <a16:creationId xmlns:a16="http://schemas.microsoft.com/office/drawing/2014/main" id="{942DFE34-DB3A-47E3-8DFC-B6A99D424CF8}"/>
              </a:ext>
            </a:extLst>
          </p:cNvPr>
          <p:cNvSpPr/>
          <p:nvPr/>
        </p:nvSpPr>
        <p:spPr>
          <a:xfrm flipV="1">
            <a:off x="2416442" y="1143828"/>
            <a:ext cx="3637280" cy="2240280"/>
          </a:xfrm>
          <a:prstGeom prst="round2Diag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b="1">
              <a:latin typeface="Montserrat" pitchFamily="2" charset="77"/>
            </a:endParaRPr>
          </a:p>
        </p:txBody>
      </p:sp>
      <p:sp>
        <p:nvSpPr>
          <p:cNvPr id="5" name="Rectangle: Diagonal Corners Rounded 4">
            <a:extLst>
              <a:ext uri="{FF2B5EF4-FFF2-40B4-BE49-F238E27FC236}">
                <a16:creationId xmlns:a16="http://schemas.microsoft.com/office/drawing/2014/main" id="{0ECCE93E-55CB-4F0A-95AA-976393572EFC}"/>
              </a:ext>
            </a:extLst>
          </p:cNvPr>
          <p:cNvSpPr/>
          <p:nvPr/>
        </p:nvSpPr>
        <p:spPr>
          <a:xfrm>
            <a:off x="2416442" y="3501705"/>
            <a:ext cx="3637280" cy="2240280"/>
          </a:xfrm>
          <a:prstGeom prst="round2Diag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atin typeface="Montserrat" pitchFamily="2" charset="77"/>
            </a:endParaRPr>
          </a:p>
        </p:txBody>
      </p:sp>
      <p:sp>
        <p:nvSpPr>
          <p:cNvPr id="6" name="Rectangle: Diagonal Corners Rounded 5">
            <a:extLst>
              <a:ext uri="{FF2B5EF4-FFF2-40B4-BE49-F238E27FC236}">
                <a16:creationId xmlns:a16="http://schemas.microsoft.com/office/drawing/2014/main" id="{5DF3124D-B975-43A6-B46C-F1B40494545B}"/>
              </a:ext>
            </a:extLst>
          </p:cNvPr>
          <p:cNvSpPr/>
          <p:nvPr/>
        </p:nvSpPr>
        <p:spPr>
          <a:xfrm>
            <a:off x="6138280" y="1137970"/>
            <a:ext cx="3637280" cy="2240280"/>
          </a:xfrm>
          <a:prstGeom prst="round2Diag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atin typeface="Montserrat" pitchFamily="2" charset="77"/>
            </a:endParaRPr>
          </a:p>
        </p:txBody>
      </p:sp>
      <p:sp>
        <p:nvSpPr>
          <p:cNvPr id="7" name="Rectangle: Diagonal Corners Rounded 6">
            <a:extLst>
              <a:ext uri="{FF2B5EF4-FFF2-40B4-BE49-F238E27FC236}">
                <a16:creationId xmlns:a16="http://schemas.microsoft.com/office/drawing/2014/main" id="{C6552902-E890-4469-8555-D9B9355FFDFD}"/>
              </a:ext>
            </a:extLst>
          </p:cNvPr>
          <p:cNvSpPr/>
          <p:nvPr/>
        </p:nvSpPr>
        <p:spPr>
          <a:xfrm flipH="1">
            <a:off x="6138280" y="3503086"/>
            <a:ext cx="3637280" cy="2240280"/>
          </a:xfrm>
          <a:prstGeom prst="round2Diag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atin typeface="Montserrat" pitchFamily="2" charset="77"/>
            </a:endParaRPr>
          </a:p>
        </p:txBody>
      </p:sp>
      <p:pic>
        <p:nvPicPr>
          <p:cNvPr id="8" name="Picture 7">
            <a:extLst>
              <a:ext uri="{FF2B5EF4-FFF2-40B4-BE49-F238E27FC236}">
                <a16:creationId xmlns:a16="http://schemas.microsoft.com/office/drawing/2014/main" id="{DE041B6D-DE6B-4DC9-B9B5-DABC33DB749D}"/>
              </a:ext>
            </a:extLst>
          </p:cNvPr>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a:ext>
            </a:extLst>
          </a:blip>
          <a:stretch>
            <a:fillRect/>
          </a:stretch>
        </p:blipFill>
        <p:spPr>
          <a:xfrm>
            <a:off x="2490327" y="1259349"/>
            <a:ext cx="3489511" cy="2054794"/>
          </a:xfrm>
          <a:prstGeom prst="round2DiagRect">
            <a:avLst>
              <a:gd name="adj1" fmla="val 0"/>
              <a:gd name="adj2" fmla="val 18403"/>
            </a:avLst>
          </a:prstGeom>
        </p:spPr>
      </p:pic>
      <p:sp>
        <p:nvSpPr>
          <p:cNvPr id="9" name="TextBox 8">
            <a:extLst>
              <a:ext uri="{FF2B5EF4-FFF2-40B4-BE49-F238E27FC236}">
                <a16:creationId xmlns:a16="http://schemas.microsoft.com/office/drawing/2014/main" id="{3B77D766-91D3-47F2-9DF1-74BBB1DBA421}"/>
              </a:ext>
            </a:extLst>
          </p:cNvPr>
          <p:cNvSpPr txBox="1"/>
          <p:nvPr/>
        </p:nvSpPr>
        <p:spPr>
          <a:xfrm>
            <a:off x="2490327" y="1447018"/>
            <a:ext cx="3489511" cy="1077218"/>
          </a:xfrm>
          <a:prstGeom prst="rect">
            <a:avLst/>
          </a:prstGeom>
          <a:noFill/>
        </p:spPr>
        <p:txBody>
          <a:bodyPr wrap="square" rtlCol="0">
            <a:spAutoFit/>
          </a:bodyPr>
          <a:lstStyle/>
          <a:p>
            <a:pPr algn="ctr"/>
            <a:r>
              <a:rPr lang="en-IE" sz="3200" b="1">
                <a:solidFill>
                  <a:schemeClr val="bg1"/>
                </a:solidFill>
                <a:latin typeface="Montserrat" pitchFamily="2" charset="77"/>
              </a:rPr>
              <a:t>Gen Z</a:t>
            </a:r>
          </a:p>
          <a:p>
            <a:pPr algn="ctr"/>
            <a:r>
              <a:rPr lang="en-IE" sz="3200" b="1">
                <a:solidFill>
                  <a:schemeClr val="bg1"/>
                </a:solidFill>
                <a:latin typeface="Montserrat" pitchFamily="2" charset="77"/>
              </a:rPr>
              <a:t>(18-26)</a:t>
            </a:r>
          </a:p>
        </p:txBody>
      </p:sp>
      <p:pic>
        <p:nvPicPr>
          <p:cNvPr id="10" name="Picture 9">
            <a:extLst>
              <a:ext uri="{FF2B5EF4-FFF2-40B4-BE49-F238E27FC236}">
                <a16:creationId xmlns:a16="http://schemas.microsoft.com/office/drawing/2014/main" id="{4ECF2025-1193-456F-A801-FF58A41C5899}"/>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21129" y="1245494"/>
            <a:ext cx="3471582" cy="2048937"/>
          </a:xfrm>
          <a:prstGeom prst="round2DiagRect">
            <a:avLst>
              <a:gd name="adj1" fmla="val 14439"/>
              <a:gd name="adj2" fmla="val 0"/>
            </a:avLst>
          </a:prstGeom>
        </p:spPr>
      </p:pic>
      <p:sp>
        <p:nvSpPr>
          <p:cNvPr id="11" name="TextBox 10">
            <a:extLst>
              <a:ext uri="{FF2B5EF4-FFF2-40B4-BE49-F238E27FC236}">
                <a16:creationId xmlns:a16="http://schemas.microsoft.com/office/drawing/2014/main" id="{75BF7B0A-9D83-47CA-AB4D-48D40C24668A}"/>
              </a:ext>
            </a:extLst>
          </p:cNvPr>
          <p:cNvSpPr txBox="1"/>
          <p:nvPr/>
        </p:nvSpPr>
        <p:spPr>
          <a:xfrm>
            <a:off x="6217874" y="1447018"/>
            <a:ext cx="3478093" cy="1077218"/>
          </a:xfrm>
          <a:prstGeom prst="rect">
            <a:avLst/>
          </a:prstGeom>
          <a:noFill/>
        </p:spPr>
        <p:txBody>
          <a:bodyPr wrap="square" rtlCol="0">
            <a:spAutoFit/>
          </a:bodyPr>
          <a:lstStyle>
            <a:defPPr>
              <a:defRPr lang="en-US"/>
            </a:defPPr>
            <a:lvl1pPr algn="ctr">
              <a:defRPr sz="4267" b="1">
                <a:solidFill>
                  <a:schemeClr val="bg1"/>
                </a:solidFill>
                <a:latin typeface="Montserrat" pitchFamily="2" charset="77"/>
              </a:defRPr>
            </a:lvl1pPr>
          </a:lstStyle>
          <a:p>
            <a:r>
              <a:rPr lang="en-IE" sz="3200"/>
              <a:t>Millennials</a:t>
            </a:r>
          </a:p>
          <a:p>
            <a:r>
              <a:rPr lang="en-IE" sz="3200"/>
              <a:t>(27-42)</a:t>
            </a:r>
          </a:p>
        </p:txBody>
      </p:sp>
      <p:pic>
        <p:nvPicPr>
          <p:cNvPr id="12" name="Picture 11">
            <a:extLst>
              <a:ext uri="{FF2B5EF4-FFF2-40B4-BE49-F238E27FC236}">
                <a16:creationId xmlns:a16="http://schemas.microsoft.com/office/drawing/2014/main" id="{95917535-F3D5-4081-8AC2-5014923A0F8D}"/>
              </a:ext>
            </a:extLst>
          </p:cNvPr>
          <p:cNvPicPr>
            <a:picLocks noChangeAspect="1"/>
          </p:cNvPicPr>
          <p:nvPr/>
        </p:nvPicPr>
        <p:blipFill rotWithShape="1">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35000"/>
                    </a14:imgEffect>
                  </a14:imgLayer>
                </a14:imgProps>
              </a:ext>
              <a:ext uri="{28A0092B-C50C-407E-A947-70E740481C1C}">
                <a14:useLocalDpi xmlns:a14="http://schemas.microsoft.com/office/drawing/2010/main"/>
              </a:ext>
            </a:extLst>
          </a:blip>
          <a:srcRect/>
          <a:stretch/>
        </p:blipFill>
        <p:spPr>
          <a:xfrm>
            <a:off x="2544550" y="3639930"/>
            <a:ext cx="3381064" cy="2005036"/>
          </a:xfrm>
          <a:prstGeom prst="round2DiagRect">
            <a:avLst>
              <a:gd name="adj1" fmla="val 14439"/>
              <a:gd name="adj2" fmla="val 0"/>
            </a:avLst>
          </a:prstGeom>
        </p:spPr>
      </p:pic>
      <p:pic>
        <p:nvPicPr>
          <p:cNvPr id="14" name="Picture 13">
            <a:extLst>
              <a:ext uri="{FF2B5EF4-FFF2-40B4-BE49-F238E27FC236}">
                <a16:creationId xmlns:a16="http://schemas.microsoft.com/office/drawing/2014/main" id="{0C5A0721-4259-43BF-AB80-25691B051B4D}"/>
              </a:ext>
            </a:extLst>
          </p:cNvPr>
          <p:cNvPicPr>
            <a:picLocks noChangeAspect="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brightnessContrast bright="-29000"/>
                    </a14:imgEffect>
                  </a14:imgLayer>
                </a14:imgProps>
              </a:ext>
              <a:ext uri="{28A0092B-C50C-407E-A947-70E740481C1C}">
                <a14:useLocalDpi xmlns:a14="http://schemas.microsoft.com/office/drawing/2010/main"/>
              </a:ext>
            </a:extLst>
          </a:blip>
          <a:stretch>
            <a:fillRect/>
          </a:stretch>
        </p:blipFill>
        <p:spPr>
          <a:xfrm>
            <a:off x="6227776" y="3639930"/>
            <a:ext cx="3458288" cy="2005846"/>
          </a:xfrm>
          <a:prstGeom prst="round2DiagRect">
            <a:avLst>
              <a:gd name="adj1" fmla="val 0"/>
              <a:gd name="adj2" fmla="val 18403"/>
            </a:avLst>
          </a:prstGeom>
        </p:spPr>
      </p:pic>
      <p:sp>
        <p:nvSpPr>
          <p:cNvPr id="13" name="TextBox 12">
            <a:extLst>
              <a:ext uri="{FF2B5EF4-FFF2-40B4-BE49-F238E27FC236}">
                <a16:creationId xmlns:a16="http://schemas.microsoft.com/office/drawing/2014/main" id="{E4760101-E33F-46FB-B5B3-650406847457}"/>
              </a:ext>
            </a:extLst>
          </p:cNvPr>
          <p:cNvSpPr txBox="1"/>
          <p:nvPr/>
        </p:nvSpPr>
        <p:spPr>
          <a:xfrm>
            <a:off x="2843162" y="3597914"/>
            <a:ext cx="2783840" cy="1077218"/>
          </a:xfrm>
          <a:prstGeom prst="rect">
            <a:avLst/>
          </a:prstGeom>
          <a:noFill/>
        </p:spPr>
        <p:txBody>
          <a:bodyPr wrap="square" rtlCol="0">
            <a:spAutoFit/>
          </a:bodyPr>
          <a:lstStyle/>
          <a:p>
            <a:pPr algn="ctr"/>
            <a:r>
              <a:rPr lang="en-IE" sz="3200" b="1">
                <a:solidFill>
                  <a:schemeClr val="bg1"/>
                </a:solidFill>
                <a:latin typeface="Montserrat" pitchFamily="2" charset="77"/>
              </a:rPr>
              <a:t>Gen X</a:t>
            </a:r>
          </a:p>
          <a:p>
            <a:pPr algn="ctr"/>
            <a:r>
              <a:rPr lang="en-IE" sz="3200" b="1">
                <a:solidFill>
                  <a:schemeClr val="bg1"/>
                </a:solidFill>
                <a:latin typeface="Montserrat" pitchFamily="2" charset="77"/>
              </a:rPr>
              <a:t>(43-58)</a:t>
            </a:r>
          </a:p>
        </p:txBody>
      </p:sp>
      <p:sp>
        <p:nvSpPr>
          <p:cNvPr id="15" name="TextBox 14">
            <a:extLst>
              <a:ext uri="{FF2B5EF4-FFF2-40B4-BE49-F238E27FC236}">
                <a16:creationId xmlns:a16="http://schemas.microsoft.com/office/drawing/2014/main" id="{3C4442F9-7282-4274-B02A-8C9137AAD59F}"/>
              </a:ext>
            </a:extLst>
          </p:cNvPr>
          <p:cNvSpPr txBox="1"/>
          <p:nvPr/>
        </p:nvSpPr>
        <p:spPr>
          <a:xfrm>
            <a:off x="6295142" y="3597914"/>
            <a:ext cx="3323557" cy="1077218"/>
          </a:xfrm>
          <a:prstGeom prst="rect">
            <a:avLst/>
          </a:prstGeom>
        </p:spPr>
        <p:txBody>
          <a:bodyPr wrap="square" rtlCol="0">
            <a:spAutoFit/>
          </a:bodyPr>
          <a:lstStyle/>
          <a:p>
            <a:pPr algn="ctr"/>
            <a:r>
              <a:rPr lang="en-IE" sz="3200" b="1">
                <a:solidFill>
                  <a:schemeClr val="bg1"/>
                </a:solidFill>
                <a:latin typeface="Montserrat" pitchFamily="2" charset="77"/>
              </a:rPr>
              <a:t>Baby Boomers</a:t>
            </a:r>
          </a:p>
          <a:p>
            <a:pPr algn="ctr"/>
            <a:r>
              <a:rPr lang="en-IE" sz="3200" b="1">
                <a:solidFill>
                  <a:schemeClr val="bg1"/>
                </a:solidFill>
                <a:latin typeface="Montserrat" pitchFamily="2" charset="77"/>
              </a:rPr>
              <a:t>(59+)</a:t>
            </a:r>
          </a:p>
        </p:txBody>
      </p:sp>
      <p:sp>
        <p:nvSpPr>
          <p:cNvPr id="18" name="TextBox 17">
            <a:extLst>
              <a:ext uri="{FF2B5EF4-FFF2-40B4-BE49-F238E27FC236}">
                <a16:creationId xmlns:a16="http://schemas.microsoft.com/office/drawing/2014/main" id="{B782D82D-4884-49EC-A364-E3319A32420F}"/>
              </a:ext>
            </a:extLst>
          </p:cNvPr>
          <p:cNvSpPr txBox="1"/>
          <p:nvPr/>
        </p:nvSpPr>
        <p:spPr>
          <a:xfrm>
            <a:off x="3510230" y="2682468"/>
            <a:ext cx="1449705" cy="536871"/>
          </a:xfrm>
          <a:prstGeom prst="rect">
            <a:avLst/>
          </a:prstGeom>
          <a:noFill/>
        </p:spPr>
        <p:txBody>
          <a:bodyPr wrap="square" rtlCol="0" anchor="ctr" anchorCtr="0">
            <a:noAutofit/>
          </a:bodyPr>
          <a:lstStyle/>
          <a:p>
            <a:pPr algn="ctr"/>
            <a:r>
              <a:rPr lang="en-IE" sz="4400" b="1">
                <a:solidFill>
                  <a:srgbClr val="FFC000"/>
                </a:solidFill>
                <a:latin typeface="Montserrat" pitchFamily="2" charset="77"/>
              </a:rPr>
              <a:t>14%</a:t>
            </a:r>
          </a:p>
        </p:txBody>
      </p:sp>
      <p:sp>
        <p:nvSpPr>
          <p:cNvPr id="19" name="TextBox 18">
            <a:extLst>
              <a:ext uri="{FF2B5EF4-FFF2-40B4-BE49-F238E27FC236}">
                <a16:creationId xmlns:a16="http://schemas.microsoft.com/office/drawing/2014/main" id="{082ADF72-B77B-4BE8-8F28-8DCEA37847CA}"/>
              </a:ext>
            </a:extLst>
          </p:cNvPr>
          <p:cNvSpPr txBox="1"/>
          <p:nvPr/>
        </p:nvSpPr>
        <p:spPr>
          <a:xfrm>
            <a:off x="7232068" y="2535096"/>
            <a:ext cx="1449705" cy="734907"/>
          </a:xfrm>
          <a:prstGeom prst="rect">
            <a:avLst/>
          </a:prstGeom>
          <a:noFill/>
        </p:spPr>
        <p:txBody>
          <a:bodyPr wrap="square" rtlCol="0" anchor="ctr" anchorCtr="0">
            <a:noAutofit/>
          </a:bodyPr>
          <a:lstStyle/>
          <a:p>
            <a:pPr algn="ctr"/>
            <a:r>
              <a:rPr lang="en-IE" sz="4400" b="1">
                <a:solidFill>
                  <a:srgbClr val="FFC000"/>
                </a:solidFill>
                <a:latin typeface="Montserrat" pitchFamily="2" charset="77"/>
              </a:rPr>
              <a:t>30%</a:t>
            </a:r>
          </a:p>
        </p:txBody>
      </p:sp>
      <p:sp>
        <p:nvSpPr>
          <p:cNvPr id="20" name="TextBox 19">
            <a:extLst>
              <a:ext uri="{FF2B5EF4-FFF2-40B4-BE49-F238E27FC236}">
                <a16:creationId xmlns:a16="http://schemas.microsoft.com/office/drawing/2014/main" id="{BBB9D9B9-63AC-412F-B59D-D946ED49643B}"/>
              </a:ext>
            </a:extLst>
          </p:cNvPr>
          <p:cNvSpPr txBox="1"/>
          <p:nvPr/>
        </p:nvSpPr>
        <p:spPr>
          <a:xfrm>
            <a:off x="3510230" y="4792729"/>
            <a:ext cx="1449705" cy="734907"/>
          </a:xfrm>
          <a:prstGeom prst="rect">
            <a:avLst/>
          </a:prstGeom>
          <a:noFill/>
        </p:spPr>
        <p:txBody>
          <a:bodyPr wrap="square" rtlCol="0" anchor="ctr" anchorCtr="0">
            <a:noAutofit/>
          </a:bodyPr>
          <a:lstStyle/>
          <a:p>
            <a:pPr algn="ctr"/>
            <a:r>
              <a:rPr lang="en-IE" sz="4400" b="1">
                <a:solidFill>
                  <a:srgbClr val="FFC000"/>
                </a:solidFill>
                <a:latin typeface="Montserrat" pitchFamily="2" charset="77"/>
              </a:rPr>
              <a:t>28%</a:t>
            </a:r>
          </a:p>
        </p:txBody>
      </p:sp>
      <p:sp>
        <p:nvSpPr>
          <p:cNvPr id="21" name="TextBox 20">
            <a:extLst>
              <a:ext uri="{FF2B5EF4-FFF2-40B4-BE49-F238E27FC236}">
                <a16:creationId xmlns:a16="http://schemas.microsoft.com/office/drawing/2014/main" id="{CE4077B1-A39C-4FB0-8546-3C95A43E0EBC}"/>
              </a:ext>
            </a:extLst>
          </p:cNvPr>
          <p:cNvSpPr txBox="1"/>
          <p:nvPr/>
        </p:nvSpPr>
        <p:spPr>
          <a:xfrm>
            <a:off x="7232068" y="4910059"/>
            <a:ext cx="1449705" cy="734907"/>
          </a:xfrm>
          <a:prstGeom prst="rect">
            <a:avLst/>
          </a:prstGeom>
          <a:noFill/>
        </p:spPr>
        <p:txBody>
          <a:bodyPr wrap="square" rtlCol="0" anchor="ctr" anchorCtr="0">
            <a:noAutofit/>
          </a:bodyPr>
          <a:lstStyle/>
          <a:p>
            <a:pPr algn="ctr"/>
            <a:r>
              <a:rPr lang="en-IE" sz="4400" b="1">
                <a:solidFill>
                  <a:srgbClr val="FFC000"/>
                </a:solidFill>
                <a:latin typeface="Montserrat" pitchFamily="2" charset="77"/>
              </a:rPr>
              <a:t>28%</a:t>
            </a:r>
          </a:p>
        </p:txBody>
      </p:sp>
    </p:spTree>
    <p:extLst>
      <p:ext uri="{BB962C8B-B14F-4D97-AF65-F5344CB8AC3E}">
        <p14:creationId xmlns:p14="http://schemas.microsoft.com/office/powerpoint/2010/main" val="2134514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77D2E5A-6A0F-23A7-7BD1-FF44366F8690}"/>
              </a:ext>
            </a:extLst>
          </p:cNvPr>
          <p:cNvSpPr txBox="1">
            <a:spLocks/>
          </p:cNvSpPr>
          <p:nvPr/>
        </p:nvSpPr>
        <p:spPr>
          <a:xfrm>
            <a:off x="640080" y="325369"/>
            <a:ext cx="4368602" cy="195684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baseline="0">
                <a:solidFill>
                  <a:schemeClr val="tx2"/>
                </a:solidFill>
                <a:latin typeface="Montserrat Light" pitchFamily="2" charset="77"/>
                <a:ea typeface="+mj-ea"/>
                <a:cs typeface="+mj-cs"/>
              </a:defRPr>
            </a:lvl1pPr>
          </a:lstStyle>
          <a:p>
            <a:pPr>
              <a:spcAft>
                <a:spcPts val="600"/>
              </a:spcAft>
            </a:pPr>
            <a:r>
              <a:rPr lang="en-US" sz="5400" b="1">
                <a:solidFill>
                  <a:schemeClr val="bg1"/>
                </a:solidFill>
                <a:latin typeface="+mj-lt"/>
              </a:rPr>
              <a:t>Section 1</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3909FA4-11A3-CF1B-EDC6-F5AC5522AFAC}"/>
              </a:ext>
            </a:extLst>
          </p:cNvPr>
          <p:cNvSpPr txBox="1"/>
          <p:nvPr/>
        </p:nvSpPr>
        <p:spPr>
          <a:xfrm>
            <a:off x="640080" y="2872899"/>
            <a:ext cx="4243589" cy="3320668"/>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pPr>
            <a:r>
              <a:rPr lang="en-US" sz="2200">
                <a:solidFill>
                  <a:schemeClr val="bg1"/>
                </a:solidFill>
              </a:rPr>
              <a:t>Concern over Nursing Home Closures</a:t>
            </a:r>
          </a:p>
          <a:p>
            <a:pPr marL="342900" indent="-228600">
              <a:lnSpc>
                <a:spcPct val="90000"/>
              </a:lnSpc>
              <a:spcAft>
                <a:spcPts val="600"/>
              </a:spcAft>
              <a:buFont typeface="Arial" panose="020B0604020202020204" pitchFamily="34" charset="0"/>
              <a:buChar char="•"/>
            </a:pPr>
            <a:endParaRPr lang="en-US" sz="2200">
              <a:solidFill>
                <a:schemeClr val="bg1"/>
              </a:solidFill>
            </a:endParaRPr>
          </a:p>
          <a:p>
            <a:pPr marL="342900" indent="-228600">
              <a:lnSpc>
                <a:spcPct val="90000"/>
              </a:lnSpc>
              <a:spcAft>
                <a:spcPts val="600"/>
              </a:spcAft>
              <a:buFont typeface="Arial" panose="020B0604020202020204" pitchFamily="34" charset="0"/>
              <a:buChar char="•"/>
            </a:pPr>
            <a:endParaRPr lang="en-US" sz="2200">
              <a:solidFill>
                <a:schemeClr val="bg1"/>
              </a:solidFill>
            </a:endParaRPr>
          </a:p>
        </p:txBody>
      </p:sp>
      <p:pic>
        <p:nvPicPr>
          <p:cNvPr id="11" name="Picture 10">
            <a:extLst>
              <a:ext uri="{FF2B5EF4-FFF2-40B4-BE49-F238E27FC236}">
                <a16:creationId xmlns:a16="http://schemas.microsoft.com/office/drawing/2014/main" id="{B61826C6-6FF1-F2B7-B3AC-74A0FB6D888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311702" y="1804"/>
            <a:ext cx="6878775" cy="685440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2635169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894195-56E7-40B1-A3E6-1C94E37C975B}"/>
              </a:ext>
            </a:extLst>
          </p:cNvPr>
          <p:cNvSpPr>
            <a:spLocks noGrp="1"/>
          </p:cNvSpPr>
          <p:nvPr>
            <p:ph type="title" idx="4294967295"/>
          </p:nvPr>
        </p:nvSpPr>
        <p:spPr>
          <a:xfrm>
            <a:off x="186630" y="368818"/>
            <a:ext cx="11809014" cy="516545"/>
          </a:xfrm>
        </p:spPr>
        <p:txBody>
          <a:bodyPr>
            <a:noAutofit/>
          </a:bodyPr>
          <a:lstStyle/>
          <a:p>
            <a:r>
              <a:rPr lang="en-US" sz="2650">
                <a:latin typeface="Montserrat" pitchFamily="2" charset="77"/>
              </a:rPr>
              <a:t>Concern over Potential Lack of Nursing Home Care in Local Community</a:t>
            </a:r>
          </a:p>
        </p:txBody>
      </p:sp>
      <p:sp>
        <p:nvSpPr>
          <p:cNvPr id="8" name="Rectangle 7">
            <a:extLst>
              <a:ext uri="{FF2B5EF4-FFF2-40B4-BE49-F238E27FC236}">
                <a16:creationId xmlns:a16="http://schemas.microsoft.com/office/drawing/2014/main" id="{0569F5AC-3DD6-3B58-65E5-646A3122BFF3}"/>
              </a:ext>
            </a:extLst>
          </p:cNvPr>
          <p:cNvSpPr/>
          <p:nvPr/>
        </p:nvSpPr>
        <p:spPr>
          <a:xfrm>
            <a:off x="1074153" y="6333581"/>
            <a:ext cx="10043693" cy="458587"/>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85000"/>
              </a:lnSpc>
            </a:pPr>
            <a:r>
              <a:rPr lang="en-US" sz="1400">
                <a:solidFill>
                  <a:schemeClr val="tx1"/>
                </a:solidFill>
                <a:latin typeface="Montserrat" panose="00000500000000000000" pitchFamily="2" charset="0"/>
              </a:rPr>
              <a:t>Almost all claimed they would be concerned if they or a family member could not access Nursing Home Care in their local community, with almost 6 in 10 claiming to be very or extremely concerned.</a:t>
            </a:r>
            <a:endParaRPr lang="en-US" sz="1400" b="0">
              <a:solidFill>
                <a:schemeClr val="tx1"/>
              </a:solidFill>
              <a:latin typeface="Montserrat" panose="00000500000000000000" pitchFamily="2" charset="0"/>
            </a:endParaRPr>
          </a:p>
        </p:txBody>
      </p:sp>
      <p:sp>
        <p:nvSpPr>
          <p:cNvPr id="12" name="Text Placeholder 1">
            <a:extLst>
              <a:ext uri="{FF2B5EF4-FFF2-40B4-BE49-F238E27FC236}">
                <a16:creationId xmlns:a16="http://schemas.microsoft.com/office/drawing/2014/main" id="{1D1CC2D7-1D3D-0AC6-DB6B-E771DFAB9441}"/>
              </a:ext>
            </a:extLst>
          </p:cNvPr>
          <p:cNvSpPr txBox="1">
            <a:spLocks/>
          </p:cNvSpPr>
          <p:nvPr/>
        </p:nvSpPr>
        <p:spPr>
          <a:xfrm>
            <a:off x="77745" y="6125811"/>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100">
                <a:solidFill>
                  <a:schemeClr val="bg2">
                    <a:lumMod val="50000"/>
                  </a:schemeClr>
                </a:solidFill>
                <a:latin typeface="Montserrat" pitchFamily="2" charset="77"/>
              </a:rPr>
              <a:t>Q. 1</a:t>
            </a:r>
          </a:p>
        </p:txBody>
      </p:sp>
      <p:sp>
        <p:nvSpPr>
          <p:cNvPr id="5" name="Text Placeholder 3">
            <a:extLst>
              <a:ext uri="{FF2B5EF4-FFF2-40B4-BE49-F238E27FC236}">
                <a16:creationId xmlns:a16="http://schemas.microsoft.com/office/drawing/2014/main" id="{297E366E-8C21-25C3-6F6D-FF9C41EB9F0A}"/>
              </a:ext>
            </a:extLst>
          </p:cNvPr>
          <p:cNvSpPr txBox="1">
            <a:spLocks/>
          </p:cNvSpPr>
          <p:nvPr/>
        </p:nvSpPr>
        <p:spPr>
          <a:xfrm>
            <a:off x="254723" y="1005581"/>
            <a:ext cx="4521558" cy="418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1100">
                <a:latin typeface="Montserrat" pitchFamily="2" charset="77"/>
              </a:rPr>
              <a:t>Base: </a:t>
            </a:r>
            <a:r>
              <a:rPr lang="en-US" sz="1100">
                <a:latin typeface="Montserrat" pitchFamily="2" charset="77"/>
              </a:rPr>
              <a:t>All adults 18+ - 1,000</a:t>
            </a:r>
            <a:endParaRPr lang="en-IE" sz="1100">
              <a:latin typeface="Montserrat" pitchFamily="2" charset="77"/>
            </a:endParaRPr>
          </a:p>
        </p:txBody>
      </p:sp>
      <p:graphicFrame>
        <p:nvGraphicFramePr>
          <p:cNvPr id="4" name="Content Placeholder 2">
            <a:extLst>
              <a:ext uri="{FF2B5EF4-FFF2-40B4-BE49-F238E27FC236}">
                <a16:creationId xmlns:a16="http://schemas.microsoft.com/office/drawing/2014/main" id="{EE12797C-B220-C802-951A-1E571DACCCB2}"/>
              </a:ext>
            </a:extLst>
          </p:cNvPr>
          <p:cNvGraphicFramePr>
            <a:graphicFrameLocks/>
          </p:cNvGraphicFramePr>
          <p:nvPr>
            <p:extLst>
              <p:ext uri="{D42A27DB-BD31-4B8C-83A1-F6EECF244321}">
                <p14:modId xmlns:p14="http://schemas.microsoft.com/office/powerpoint/2010/main" val="3054210505"/>
              </p:ext>
            </p:extLst>
          </p:nvPr>
        </p:nvGraphicFramePr>
        <p:xfrm>
          <a:off x="2195669" y="1967191"/>
          <a:ext cx="3792313" cy="41515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4A980047-D881-1F55-EF8C-F8CC3C6EA715}"/>
              </a:ext>
            </a:extLst>
          </p:cNvPr>
          <p:cNvSpPr txBox="1">
            <a:spLocks/>
          </p:cNvSpPr>
          <p:nvPr/>
        </p:nvSpPr>
        <p:spPr>
          <a:xfrm>
            <a:off x="658761" y="2444831"/>
            <a:ext cx="2545230" cy="293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latin typeface="Montserrat" pitchFamily="2" charset="77"/>
              </a:rPr>
              <a:t>Extremely concerned (5)</a:t>
            </a:r>
          </a:p>
        </p:txBody>
      </p:sp>
      <p:sp>
        <p:nvSpPr>
          <p:cNvPr id="10" name="Text Placeholder 3">
            <a:extLst>
              <a:ext uri="{FF2B5EF4-FFF2-40B4-BE49-F238E27FC236}">
                <a16:creationId xmlns:a16="http://schemas.microsoft.com/office/drawing/2014/main" id="{95D8A884-B489-E7F2-9418-AB7BEF336201}"/>
              </a:ext>
            </a:extLst>
          </p:cNvPr>
          <p:cNvSpPr txBox="1">
            <a:spLocks/>
          </p:cNvSpPr>
          <p:nvPr/>
        </p:nvSpPr>
        <p:spPr>
          <a:xfrm>
            <a:off x="463790" y="3572039"/>
            <a:ext cx="2740202" cy="418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latin typeface="Montserrat" pitchFamily="2" charset="77"/>
              </a:rPr>
              <a:t>Very concerned (4)</a:t>
            </a:r>
          </a:p>
        </p:txBody>
      </p:sp>
      <p:sp>
        <p:nvSpPr>
          <p:cNvPr id="11" name="Text Placeholder 3">
            <a:extLst>
              <a:ext uri="{FF2B5EF4-FFF2-40B4-BE49-F238E27FC236}">
                <a16:creationId xmlns:a16="http://schemas.microsoft.com/office/drawing/2014/main" id="{EC71D344-2640-A35F-CC1C-7D5099F2D33B}"/>
              </a:ext>
            </a:extLst>
          </p:cNvPr>
          <p:cNvSpPr txBox="1">
            <a:spLocks/>
          </p:cNvSpPr>
          <p:nvPr/>
        </p:nvSpPr>
        <p:spPr>
          <a:xfrm>
            <a:off x="473518" y="4568652"/>
            <a:ext cx="2740202" cy="2952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latin typeface="Montserrat" pitchFamily="2" charset="77"/>
              </a:rPr>
              <a:t>Moderately concerned (3)</a:t>
            </a:r>
          </a:p>
        </p:txBody>
      </p:sp>
      <p:sp>
        <p:nvSpPr>
          <p:cNvPr id="14" name="TextBox 13">
            <a:extLst>
              <a:ext uri="{FF2B5EF4-FFF2-40B4-BE49-F238E27FC236}">
                <a16:creationId xmlns:a16="http://schemas.microsoft.com/office/drawing/2014/main" id="{04CF1F4E-DC75-01B8-1E19-B1004C6F4EB9}"/>
              </a:ext>
            </a:extLst>
          </p:cNvPr>
          <p:cNvSpPr txBox="1"/>
          <p:nvPr/>
        </p:nvSpPr>
        <p:spPr>
          <a:xfrm>
            <a:off x="3903978" y="1899941"/>
            <a:ext cx="400591" cy="185726"/>
          </a:xfrm>
          <a:prstGeom prst="rect">
            <a:avLst/>
          </a:prstGeom>
          <a:noFill/>
        </p:spPr>
        <p:txBody>
          <a:bodyPr wrap="square" rtlCol="0" anchor="ctr" anchorCtr="0">
            <a:noAutofit/>
          </a:bodyPr>
          <a:lstStyle/>
          <a:p>
            <a:r>
              <a:rPr lang="en-US" sz="1400" b="0">
                <a:solidFill>
                  <a:schemeClr val="tx1"/>
                </a:solidFill>
              </a:rPr>
              <a:t>%</a:t>
            </a:r>
            <a:endParaRPr lang="en-GB" sz="1400" b="0">
              <a:solidFill>
                <a:schemeClr val="tx1"/>
              </a:solidFill>
            </a:endParaRPr>
          </a:p>
        </p:txBody>
      </p:sp>
      <p:sp>
        <p:nvSpPr>
          <p:cNvPr id="15" name="Text Placeholder 3">
            <a:extLst>
              <a:ext uri="{FF2B5EF4-FFF2-40B4-BE49-F238E27FC236}">
                <a16:creationId xmlns:a16="http://schemas.microsoft.com/office/drawing/2014/main" id="{39F244C6-C20F-B200-52F9-8D8819159854}"/>
              </a:ext>
            </a:extLst>
          </p:cNvPr>
          <p:cNvSpPr txBox="1">
            <a:spLocks/>
          </p:cNvSpPr>
          <p:nvPr/>
        </p:nvSpPr>
        <p:spPr>
          <a:xfrm>
            <a:off x="136182" y="5341500"/>
            <a:ext cx="3074294" cy="383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latin typeface="Montserrat" pitchFamily="2" charset="77"/>
              </a:rPr>
              <a:t>Slightly concerned (2)</a:t>
            </a:r>
          </a:p>
        </p:txBody>
      </p:sp>
      <p:sp>
        <p:nvSpPr>
          <p:cNvPr id="17" name="Text Placeholder 3">
            <a:extLst>
              <a:ext uri="{FF2B5EF4-FFF2-40B4-BE49-F238E27FC236}">
                <a16:creationId xmlns:a16="http://schemas.microsoft.com/office/drawing/2014/main" id="{6C6A3547-0CE0-4531-5BB1-66E9276BB9C2}"/>
              </a:ext>
            </a:extLst>
          </p:cNvPr>
          <p:cNvSpPr txBox="1">
            <a:spLocks/>
          </p:cNvSpPr>
          <p:nvPr/>
        </p:nvSpPr>
        <p:spPr>
          <a:xfrm>
            <a:off x="2856238" y="1271357"/>
            <a:ext cx="2471174" cy="418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a:t>Concern over potential lack of local Nursing Home Care</a:t>
            </a:r>
            <a:endParaRPr lang="en-IE" sz="1400"/>
          </a:p>
        </p:txBody>
      </p:sp>
      <p:sp>
        <p:nvSpPr>
          <p:cNvPr id="21" name="Right Brace 20">
            <a:extLst>
              <a:ext uri="{FF2B5EF4-FFF2-40B4-BE49-F238E27FC236}">
                <a16:creationId xmlns:a16="http://schemas.microsoft.com/office/drawing/2014/main" id="{CB5F2638-CACB-BA7D-9599-47039D71A292}"/>
              </a:ext>
            </a:extLst>
          </p:cNvPr>
          <p:cNvSpPr/>
          <p:nvPr/>
        </p:nvSpPr>
        <p:spPr>
          <a:xfrm>
            <a:off x="6173511" y="2105123"/>
            <a:ext cx="289712" cy="3739353"/>
          </a:xfrm>
          <a:prstGeom prst="rightBrace">
            <a:avLst>
              <a:gd name="adj1" fmla="val 322678"/>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Right Brace 21">
            <a:extLst>
              <a:ext uri="{FF2B5EF4-FFF2-40B4-BE49-F238E27FC236}">
                <a16:creationId xmlns:a16="http://schemas.microsoft.com/office/drawing/2014/main" id="{BA85230A-5973-2A15-B90A-9A5C434A5688}"/>
              </a:ext>
            </a:extLst>
          </p:cNvPr>
          <p:cNvSpPr/>
          <p:nvPr/>
        </p:nvSpPr>
        <p:spPr>
          <a:xfrm>
            <a:off x="4951066" y="5850194"/>
            <a:ext cx="313976" cy="134304"/>
          </a:xfrm>
          <a:prstGeom prst="rightBrac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a:extLst>
              <a:ext uri="{FF2B5EF4-FFF2-40B4-BE49-F238E27FC236}">
                <a16:creationId xmlns:a16="http://schemas.microsoft.com/office/drawing/2014/main" id="{814D5CB6-1644-D8DA-A7DB-BAB1B7360823}"/>
              </a:ext>
            </a:extLst>
          </p:cNvPr>
          <p:cNvSpPr txBox="1"/>
          <p:nvPr/>
        </p:nvSpPr>
        <p:spPr>
          <a:xfrm>
            <a:off x="6464787" y="3756387"/>
            <a:ext cx="1194543" cy="441260"/>
          </a:xfrm>
          <a:prstGeom prst="rect">
            <a:avLst/>
          </a:prstGeom>
          <a:noFill/>
        </p:spPr>
        <p:txBody>
          <a:bodyPr wrap="square" rtlCol="0" anchor="ctr" anchorCtr="0">
            <a:noAutofit/>
          </a:bodyPr>
          <a:lstStyle/>
          <a:p>
            <a:r>
              <a:rPr lang="en-US" sz="1400" b="0">
                <a:solidFill>
                  <a:schemeClr val="tx1"/>
                </a:solidFill>
              </a:rPr>
              <a:t>Concerned</a:t>
            </a:r>
            <a:r>
              <a:rPr lang="en-US" sz="1400"/>
              <a:t>97</a:t>
            </a:r>
            <a:r>
              <a:rPr lang="en-US" sz="1400" b="0">
                <a:solidFill>
                  <a:schemeClr val="tx1"/>
                </a:solidFill>
              </a:rPr>
              <a:t>%</a:t>
            </a:r>
            <a:endParaRPr lang="en-GB" sz="1400" b="0">
              <a:solidFill>
                <a:schemeClr val="tx1"/>
              </a:solidFill>
            </a:endParaRPr>
          </a:p>
        </p:txBody>
      </p:sp>
      <p:sp>
        <p:nvSpPr>
          <p:cNvPr id="25" name="TextBox 24">
            <a:extLst>
              <a:ext uri="{FF2B5EF4-FFF2-40B4-BE49-F238E27FC236}">
                <a16:creationId xmlns:a16="http://schemas.microsoft.com/office/drawing/2014/main" id="{DC17968A-2B63-02AE-DFAB-3F0EA90A2DD6}"/>
              </a:ext>
            </a:extLst>
          </p:cNvPr>
          <p:cNvSpPr txBox="1"/>
          <p:nvPr/>
        </p:nvSpPr>
        <p:spPr>
          <a:xfrm>
            <a:off x="5250507" y="5683155"/>
            <a:ext cx="1474757" cy="441260"/>
          </a:xfrm>
          <a:prstGeom prst="rect">
            <a:avLst/>
          </a:prstGeom>
          <a:noFill/>
        </p:spPr>
        <p:txBody>
          <a:bodyPr wrap="square" rtlCol="0" anchor="ctr" anchorCtr="0">
            <a:noAutofit/>
          </a:bodyPr>
          <a:lstStyle/>
          <a:p>
            <a:r>
              <a:rPr lang="en-US" sz="1400" b="0">
                <a:solidFill>
                  <a:schemeClr val="tx1"/>
                </a:solidFill>
              </a:rPr>
              <a:t>Not concerned 3%</a:t>
            </a:r>
            <a:endParaRPr lang="en-GB" sz="1400" b="0">
              <a:solidFill>
                <a:schemeClr val="tx1"/>
              </a:solidFill>
            </a:endParaRPr>
          </a:p>
        </p:txBody>
      </p:sp>
      <p:sp>
        <p:nvSpPr>
          <p:cNvPr id="6" name="Text Placeholder 3">
            <a:extLst>
              <a:ext uri="{FF2B5EF4-FFF2-40B4-BE49-F238E27FC236}">
                <a16:creationId xmlns:a16="http://schemas.microsoft.com/office/drawing/2014/main" id="{CEB9D63D-6352-CA1A-A4B0-0E53FED01A1C}"/>
              </a:ext>
            </a:extLst>
          </p:cNvPr>
          <p:cNvSpPr txBox="1">
            <a:spLocks/>
          </p:cNvSpPr>
          <p:nvPr/>
        </p:nvSpPr>
        <p:spPr>
          <a:xfrm>
            <a:off x="658761" y="5769205"/>
            <a:ext cx="2546794" cy="2952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latin typeface="Montserrat" pitchFamily="2" charset="77"/>
              </a:rPr>
              <a:t>Not at all concerned (1)</a:t>
            </a:r>
          </a:p>
        </p:txBody>
      </p:sp>
      <p:pic>
        <p:nvPicPr>
          <p:cNvPr id="9" name="Picture 8" descr="A colorful circle with a black circle&#10;&#10;Description automatically generated">
            <a:extLst>
              <a:ext uri="{FF2B5EF4-FFF2-40B4-BE49-F238E27FC236}">
                <a16:creationId xmlns:a16="http://schemas.microsoft.com/office/drawing/2014/main" id="{C6DEF62C-5022-BC59-C817-691C05BD89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6953" y="2148386"/>
            <a:ext cx="2434308" cy="2435722"/>
          </a:xfrm>
          <a:prstGeom prst="rect">
            <a:avLst/>
          </a:prstGeom>
        </p:spPr>
      </p:pic>
      <p:sp>
        <p:nvSpPr>
          <p:cNvPr id="13" name="Oval 12">
            <a:extLst>
              <a:ext uri="{FF2B5EF4-FFF2-40B4-BE49-F238E27FC236}">
                <a16:creationId xmlns:a16="http://schemas.microsoft.com/office/drawing/2014/main" id="{66A856EF-1E3D-B774-4FCF-EDED34934AE7}"/>
              </a:ext>
            </a:extLst>
          </p:cNvPr>
          <p:cNvSpPr/>
          <p:nvPr/>
        </p:nvSpPr>
        <p:spPr>
          <a:xfrm>
            <a:off x="8146050" y="2311812"/>
            <a:ext cx="2000842" cy="20537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mj-lt"/>
            </a:endParaRPr>
          </a:p>
        </p:txBody>
      </p:sp>
      <p:sp>
        <p:nvSpPr>
          <p:cNvPr id="18" name="TextBox 17">
            <a:extLst>
              <a:ext uri="{FF2B5EF4-FFF2-40B4-BE49-F238E27FC236}">
                <a16:creationId xmlns:a16="http://schemas.microsoft.com/office/drawing/2014/main" id="{D28A2E53-4E7E-11A2-2E7B-FB69536D6749}"/>
              </a:ext>
            </a:extLst>
          </p:cNvPr>
          <p:cNvSpPr txBox="1"/>
          <p:nvPr/>
        </p:nvSpPr>
        <p:spPr>
          <a:xfrm>
            <a:off x="8225226" y="2970863"/>
            <a:ext cx="1846122" cy="1200329"/>
          </a:xfrm>
          <a:prstGeom prst="rect">
            <a:avLst/>
          </a:prstGeom>
          <a:noFill/>
        </p:spPr>
        <p:txBody>
          <a:bodyPr wrap="square">
            <a:spAutoFit/>
          </a:bodyPr>
          <a:lstStyle/>
          <a:p>
            <a:pPr algn="ctr"/>
            <a:r>
              <a:rPr lang="en-US" sz="1200" noProof="1">
                <a:solidFill>
                  <a:schemeClr val="bg1"/>
                </a:solidFill>
                <a:latin typeface="+mj-lt"/>
              </a:rPr>
              <a:t>say they would be concerned if they or a family member could not access Nursing Home Care in their local community</a:t>
            </a:r>
            <a:endParaRPr lang="en-IE" sz="1200">
              <a:solidFill>
                <a:schemeClr val="bg1"/>
              </a:solidFill>
              <a:latin typeface="+mj-lt"/>
            </a:endParaRPr>
          </a:p>
        </p:txBody>
      </p:sp>
      <p:sp>
        <p:nvSpPr>
          <p:cNvPr id="19" name="TextBox 18">
            <a:extLst>
              <a:ext uri="{FF2B5EF4-FFF2-40B4-BE49-F238E27FC236}">
                <a16:creationId xmlns:a16="http://schemas.microsoft.com/office/drawing/2014/main" id="{DA534B0D-5581-8F38-94CE-D706E0517FD0}"/>
              </a:ext>
            </a:extLst>
          </p:cNvPr>
          <p:cNvSpPr txBox="1"/>
          <p:nvPr/>
        </p:nvSpPr>
        <p:spPr>
          <a:xfrm>
            <a:off x="8355505" y="2406520"/>
            <a:ext cx="1656290" cy="707886"/>
          </a:xfrm>
          <a:prstGeom prst="rect">
            <a:avLst/>
          </a:prstGeom>
          <a:noFill/>
        </p:spPr>
        <p:txBody>
          <a:bodyPr wrap="square" lIns="0" rIns="0" rtlCol="0" anchor="b">
            <a:spAutoFit/>
          </a:bodyPr>
          <a:lstStyle/>
          <a:p>
            <a:pPr algn="ctr"/>
            <a:r>
              <a:rPr lang="en-US" sz="4000" b="1" noProof="1">
                <a:solidFill>
                  <a:schemeClr val="bg1"/>
                </a:solidFill>
                <a:latin typeface="+mj-lt"/>
              </a:rPr>
              <a:t>97%</a:t>
            </a:r>
          </a:p>
        </p:txBody>
      </p:sp>
      <p:sp>
        <p:nvSpPr>
          <p:cNvPr id="2" name="Text Placeholder 3">
            <a:extLst>
              <a:ext uri="{FF2B5EF4-FFF2-40B4-BE49-F238E27FC236}">
                <a16:creationId xmlns:a16="http://schemas.microsoft.com/office/drawing/2014/main" id="{FDC1D7ED-F3D4-4DA9-7333-04E4EF86310A}"/>
              </a:ext>
            </a:extLst>
          </p:cNvPr>
          <p:cNvSpPr txBox="1">
            <a:spLocks/>
          </p:cNvSpPr>
          <p:nvPr/>
        </p:nvSpPr>
        <p:spPr>
          <a:xfrm>
            <a:off x="861984" y="6027996"/>
            <a:ext cx="2320342" cy="2952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400" b="1">
                <a:latin typeface="Montserrat" pitchFamily="2" charset="77"/>
              </a:rPr>
              <a:t>Mean Score:</a:t>
            </a:r>
          </a:p>
        </p:txBody>
      </p:sp>
      <p:sp>
        <p:nvSpPr>
          <p:cNvPr id="16" name="Text Placeholder 3">
            <a:extLst>
              <a:ext uri="{FF2B5EF4-FFF2-40B4-BE49-F238E27FC236}">
                <a16:creationId xmlns:a16="http://schemas.microsoft.com/office/drawing/2014/main" id="{D4F96C3F-38A3-87BD-16DB-F49D42C772CC}"/>
              </a:ext>
            </a:extLst>
          </p:cNvPr>
          <p:cNvSpPr txBox="1">
            <a:spLocks/>
          </p:cNvSpPr>
          <p:nvPr/>
        </p:nvSpPr>
        <p:spPr>
          <a:xfrm>
            <a:off x="3426439" y="6015734"/>
            <a:ext cx="1355667" cy="2201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a:latin typeface="Montserrat" pitchFamily="2" charset="77"/>
              </a:rPr>
              <a:t>3.6</a:t>
            </a:r>
          </a:p>
        </p:txBody>
      </p:sp>
      <p:sp>
        <p:nvSpPr>
          <p:cNvPr id="20" name="Rectangle 19">
            <a:extLst>
              <a:ext uri="{FF2B5EF4-FFF2-40B4-BE49-F238E27FC236}">
                <a16:creationId xmlns:a16="http://schemas.microsoft.com/office/drawing/2014/main" id="{F61C79CF-F6FC-454F-D498-02C4F2C2DFC7}"/>
              </a:ext>
            </a:extLst>
          </p:cNvPr>
          <p:cNvSpPr/>
          <p:nvPr/>
        </p:nvSpPr>
        <p:spPr>
          <a:xfrm>
            <a:off x="6531334" y="851567"/>
            <a:ext cx="5029652" cy="839581"/>
          </a:xfrm>
          <a:prstGeom prst="rect">
            <a:avLst/>
          </a:prstGeom>
          <a:noFill/>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j-lt"/>
                <a:ea typeface="+mn-ea"/>
                <a:cs typeface="Arial" pitchFamily="34" charset="0"/>
              </a:rPr>
              <a:t>Q.1 If you or a family member required Nursing Home Care, how concerned or not would you be if the care was not available in your local community?</a:t>
            </a:r>
          </a:p>
        </p:txBody>
      </p:sp>
      <p:sp>
        <p:nvSpPr>
          <p:cNvPr id="23" name="Right Brace 22">
            <a:extLst>
              <a:ext uri="{FF2B5EF4-FFF2-40B4-BE49-F238E27FC236}">
                <a16:creationId xmlns:a16="http://schemas.microsoft.com/office/drawing/2014/main" id="{80FA5D73-6615-C282-F90E-3117C7726535}"/>
              </a:ext>
            </a:extLst>
          </p:cNvPr>
          <p:cNvSpPr/>
          <p:nvPr/>
        </p:nvSpPr>
        <p:spPr>
          <a:xfrm>
            <a:off x="4960796" y="2121188"/>
            <a:ext cx="228590" cy="2165677"/>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BC83C03B-91F1-1A04-CBD7-D173D9F0E2DD}"/>
              </a:ext>
            </a:extLst>
          </p:cNvPr>
          <p:cNvSpPr txBox="1"/>
          <p:nvPr/>
        </p:nvSpPr>
        <p:spPr>
          <a:xfrm>
            <a:off x="5193078" y="3084192"/>
            <a:ext cx="1273838" cy="441260"/>
          </a:xfrm>
          <a:prstGeom prst="rect">
            <a:avLst/>
          </a:prstGeom>
          <a:noFill/>
        </p:spPr>
        <p:txBody>
          <a:bodyPr wrap="square" rtlCol="0" anchor="ctr" anchorCtr="0">
            <a:noAutofit/>
          </a:bodyPr>
          <a:lstStyle/>
          <a:p>
            <a:r>
              <a:rPr lang="en-US" sz="1400"/>
              <a:t>Very c</a:t>
            </a:r>
            <a:r>
              <a:rPr lang="en-US" sz="1400" b="0">
                <a:solidFill>
                  <a:schemeClr val="tx1"/>
                </a:solidFill>
              </a:rPr>
              <a:t>oncerned 57%</a:t>
            </a:r>
            <a:endParaRPr lang="en-GB" sz="1400" b="0">
              <a:solidFill>
                <a:schemeClr val="tx1"/>
              </a:solidFill>
            </a:endParaRPr>
          </a:p>
        </p:txBody>
      </p:sp>
    </p:spTree>
    <p:extLst>
      <p:ext uri="{BB962C8B-B14F-4D97-AF65-F5344CB8AC3E}">
        <p14:creationId xmlns:p14="http://schemas.microsoft.com/office/powerpoint/2010/main" val="1541110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69F5AC-3DD6-3B58-65E5-646A3122BFF3}"/>
              </a:ext>
            </a:extLst>
          </p:cNvPr>
          <p:cNvSpPr/>
          <p:nvPr/>
        </p:nvSpPr>
        <p:spPr>
          <a:xfrm>
            <a:off x="1178928" y="6276847"/>
            <a:ext cx="10043693" cy="458587"/>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85000"/>
              </a:lnSpc>
            </a:pPr>
            <a:r>
              <a:rPr lang="en-US" sz="1400">
                <a:solidFill>
                  <a:schemeClr val="tx1"/>
                </a:solidFill>
                <a:latin typeface="Montserrat" panose="00000500000000000000" pitchFamily="2" charset="0"/>
              </a:rPr>
              <a:t>Baby Boomers, Females and Gen X were more likely to be very / extremely concerned that they or a family member would not be able to receive Nursing Home Care in their local community, if required.</a:t>
            </a:r>
            <a:endParaRPr lang="en-US" sz="1400" b="0">
              <a:solidFill>
                <a:schemeClr val="tx1"/>
              </a:solidFill>
              <a:latin typeface="Montserrat" panose="00000500000000000000" pitchFamily="2" charset="0"/>
            </a:endParaRPr>
          </a:p>
        </p:txBody>
      </p:sp>
      <p:sp>
        <p:nvSpPr>
          <p:cNvPr id="12" name="Text Placeholder 1">
            <a:extLst>
              <a:ext uri="{FF2B5EF4-FFF2-40B4-BE49-F238E27FC236}">
                <a16:creationId xmlns:a16="http://schemas.microsoft.com/office/drawing/2014/main" id="{1D1CC2D7-1D3D-0AC6-DB6B-E771DFAB9441}"/>
              </a:ext>
            </a:extLst>
          </p:cNvPr>
          <p:cNvSpPr txBox="1">
            <a:spLocks/>
          </p:cNvSpPr>
          <p:nvPr/>
        </p:nvSpPr>
        <p:spPr>
          <a:xfrm>
            <a:off x="77745" y="6125811"/>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100">
                <a:solidFill>
                  <a:schemeClr val="bg2">
                    <a:lumMod val="50000"/>
                  </a:schemeClr>
                </a:solidFill>
                <a:latin typeface="Montserrat" pitchFamily="2" charset="77"/>
              </a:rPr>
              <a:t>Q. 1</a:t>
            </a:r>
          </a:p>
        </p:txBody>
      </p:sp>
      <p:graphicFrame>
        <p:nvGraphicFramePr>
          <p:cNvPr id="4" name="Content Placeholder 2">
            <a:extLst>
              <a:ext uri="{FF2B5EF4-FFF2-40B4-BE49-F238E27FC236}">
                <a16:creationId xmlns:a16="http://schemas.microsoft.com/office/drawing/2014/main" id="{13C03888-1C2B-008E-11F5-B9953446072A}"/>
              </a:ext>
            </a:extLst>
          </p:cNvPr>
          <p:cNvGraphicFramePr>
            <a:graphicFrameLocks/>
          </p:cNvGraphicFramePr>
          <p:nvPr>
            <p:extLst>
              <p:ext uri="{D42A27DB-BD31-4B8C-83A1-F6EECF244321}">
                <p14:modId xmlns:p14="http://schemas.microsoft.com/office/powerpoint/2010/main" val="913385677"/>
              </p:ext>
            </p:extLst>
          </p:nvPr>
        </p:nvGraphicFramePr>
        <p:xfrm>
          <a:off x="330920" y="1296529"/>
          <a:ext cx="11520220" cy="443075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3BDB12AA-14FB-4B18-DEA2-F08E85F65CCA}"/>
              </a:ext>
            </a:extLst>
          </p:cNvPr>
          <p:cNvCxnSpPr>
            <a:cxnSpLocks/>
          </p:cNvCxnSpPr>
          <p:nvPr/>
        </p:nvCxnSpPr>
        <p:spPr>
          <a:xfrm>
            <a:off x="5544243" y="1809345"/>
            <a:ext cx="0" cy="330694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225E32-2284-63B2-CB94-E66A3BAB44A8}"/>
              </a:ext>
            </a:extLst>
          </p:cNvPr>
          <p:cNvCxnSpPr>
            <a:cxnSpLocks/>
          </p:cNvCxnSpPr>
          <p:nvPr/>
        </p:nvCxnSpPr>
        <p:spPr>
          <a:xfrm>
            <a:off x="6829105" y="1809345"/>
            <a:ext cx="0" cy="330693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C0C2610-8165-211E-4847-92286F3C8D61}"/>
              </a:ext>
            </a:extLst>
          </p:cNvPr>
          <p:cNvGrpSpPr/>
          <p:nvPr/>
        </p:nvGrpSpPr>
        <p:grpSpPr>
          <a:xfrm>
            <a:off x="10320709" y="5252381"/>
            <a:ext cx="1212900" cy="847722"/>
            <a:chOff x="613778" y="5232925"/>
            <a:chExt cx="1212900" cy="847722"/>
          </a:xfrm>
        </p:grpSpPr>
        <p:sp>
          <p:nvSpPr>
            <p:cNvPr id="5" name="Text Placeholder 1">
              <a:extLst>
                <a:ext uri="{FF2B5EF4-FFF2-40B4-BE49-F238E27FC236}">
                  <a16:creationId xmlns:a16="http://schemas.microsoft.com/office/drawing/2014/main" id="{15289A7E-8684-A449-5565-5DDAC59ED27F}"/>
                </a:ext>
              </a:extLst>
            </p:cNvPr>
            <p:cNvSpPr txBox="1">
              <a:spLocks/>
            </p:cNvSpPr>
            <p:nvPr/>
          </p:nvSpPr>
          <p:spPr>
            <a:xfrm>
              <a:off x="613778" y="5817122"/>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=142</a:t>
              </a:r>
            </a:p>
          </p:txBody>
        </p:sp>
        <p:pic>
          <p:nvPicPr>
            <p:cNvPr id="14" name="Picture 13">
              <a:extLst>
                <a:ext uri="{FF2B5EF4-FFF2-40B4-BE49-F238E27FC236}">
                  <a16:creationId xmlns:a16="http://schemas.microsoft.com/office/drawing/2014/main" id="{2BB2726E-EB6C-6C4E-CD09-6A5AE2EF20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9455" y="5232925"/>
              <a:ext cx="966103" cy="644068"/>
            </a:xfrm>
            <a:prstGeom prst="rect">
              <a:avLst/>
            </a:prstGeom>
            <a:effectLst>
              <a:softEdge rad="76200"/>
            </a:effectLst>
          </p:spPr>
        </p:pic>
      </p:grpSp>
      <p:grpSp>
        <p:nvGrpSpPr>
          <p:cNvPr id="16" name="Group 15">
            <a:extLst>
              <a:ext uri="{FF2B5EF4-FFF2-40B4-BE49-F238E27FC236}">
                <a16:creationId xmlns:a16="http://schemas.microsoft.com/office/drawing/2014/main" id="{DFDFFBB9-363F-057D-F666-8FAA1A1BA537}"/>
              </a:ext>
            </a:extLst>
          </p:cNvPr>
          <p:cNvGrpSpPr/>
          <p:nvPr/>
        </p:nvGrpSpPr>
        <p:grpSpPr>
          <a:xfrm>
            <a:off x="2452757" y="5243664"/>
            <a:ext cx="1212900" cy="818294"/>
            <a:chOff x="689159" y="5232925"/>
            <a:chExt cx="1212900" cy="818294"/>
          </a:xfrm>
        </p:grpSpPr>
        <p:sp>
          <p:nvSpPr>
            <p:cNvPr id="17" name="Text Placeholder 1">
              <a:extLst>
                <a:ext uri="{FF2B5EF4-FFF2-40B4-BE49-F238E27FC236}">
                  <a16:creationId xmlns:a16="http://schemas.microsoft.com/office/drawing/2014/main" id="{93744D00-78E1-EB03-90C1-01B82177B9C6}"/>
                </a:ext>
              </a:extLst>
            </p:cNvPr>
            <p:cNvSpPr txBox="1">
              <a:spLocks/>
            </p:cNvSpPr>
            <p:nvPr/>
          </p:nvSpPr>
          <p:spPr>
            <a:xfrm>
              <a:off x="689159" y="5787694"/>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=510</a:t>
              </a:r>
            </a:p>
          </p:txBody>
        </p:sp>
        <p:grpSp>
          <p:nvGrpSpPr>
            <p:cNvPr id="54" name="Picture 19">
              <a:extLst>
                <a:ext uri="{FF2B5EF4-FFF2-40B4-BE49-F238E27FC236}">
                  <a16:creationId xmlns:a16="http://schemas.microsoft.com/office/drawing/2014/main" id="{C7034A7E-631A-0554-9A6F-39AFB252507B}"/>
                </a:ext>
              </a:extLst>
            </p:cNvPr>
            <p:cNvGrpSpPr/>
            <p:nvPr/>
          </p:nvGrpSpPr>
          <p:grpSpPr>
            <a:xfrm>
              <a:off x="1158066" y="5232925"/>
              <a:ext cx="258655" cy="566553"/>
              <a:chOff x="1158066" y="5232925"/>
              <a:chExt cx="258655" cy="566553"/>
            </a:xfrm>
            <a:solidFill>
              <a:srgbClr val="293040"/>
            </a:solidFill>
          </p:grpSpPr>
          <p:sp>
            <p:nvSpPr>
              <p:cNvPr id="55" name="Freeform: Shape 54">
                <a:extLst>
                  <a:ext uri="{FF2B5EF4-FFF2-40B4-BE49-F238E27FC236}">
                    <a16:creationId xmlns:a16="http://schemas.microsoft.com/office/drawing/2014/main" id="{3E7EFEE9-E0E2-6197-3A2A-BF91B8AD939D}"/>
                  </a:ext>
                </a:extLst>
              </p:cNvPr>
              <p:cNvSpPr/>
              <p:nvPr/>
            </p:nvSpPr>
            <p:spPr>
              <a:xfrm>
                <a:off x="1158066" y="5333326"/>
                <a:ext cx="258655" cy="466152"/>
              </a:xfrm>
              <a:custGeom>
                <a:avLst/>
                <a:gdLst>
                  <a:gd name="connsiteX0" fmla="*/ 167794 w 258655"/>
                  <a:gd name="connsiteY0" fmla="*/ -332 h 466152"/>
                  <a:gd name="connsiteX1" fmla="*/ 217875 w 258655"/>
                  <a:gd name="connsiteY1" fmla="*/ 41083 h 466152"/>
                  <a:gd name="connsiteX2" fmla="*/ 257581 w 258655"/>
                  <a:gd name="connsiteY2" fmla="*/ 171698 h 466152"/>
                  <a:gd name="connsiteX3" fmla="*/ 221486 w 258655"/>
                  <a:gd name="connsiteY3" fmla="*/ 183990 h 466152"/>
                  <a:gd name="connsiteX4" fmla="*/ 185842 w 258655"/>
                  <a:gd name="connsiteY4" fmla="*/ 63839 h 466152"/>
                  <a:gd name="connsiteX5" fmla="*/ 175464 w 258655"/>
                  <a:gd name="connsiteY5" fmla="*/ 63839 h 466152"/>
                  <a:gd name="connsiteX6" fmla="*/ 236826 w 258655"/>
                  <a:gd name="connsiteY6" fmla="*/ 277744 h 466152"/>
                  <a:gd name="connsiteX7" fmla="*/ 180427 w 258655"/>
                  <a:gd name="connsiteY7" fmla="*/ 277744 h 466152"/>
                  <a:gd name="connsiteX8" fmla="*/ 180427 w 258655"/>
                  <a:gd name="connsiteY8" fmla="*/ 444317 h 466152"/>
                  <a:gd name="connsiteX9" fmla="*/ 138016 w 258655"/>
                  <a:gd name="connsiteY9" fmla="*/ 444317 h 466152"/>
                  <a:gd name="connsiteX10" fmla="*/ 138016 w 258655"/>
                  <a:gd name="connsiteY10" fmla="*/ 276833 h 466152"/>
                  <a:gd name="connsiteX11" fmla="*/ 120419 w 258655"/>
                  <a:gd name="connsiteY11" fmla="*/ 276833 h 466152"/>
                  <a:gd name="connsiteX12" fmla="*/ 120870 w 258655"/>
                  <a:gd name="connsiteY12" fmla="*/ 444317 h 466152"/>
                  <a:gd name="connsiteX13" fmla="*/ 78007 w 258655"/>
                  <a:gd name="connsiteY13" fmla="*/ 444317 h 466152"/>
                  <a:gd name="connsiteX14" fmla="*/ 78007 w 258655"/>
                  <a:gd name="connsiteY14" fmla="*/ 277744 h 466152"/>
                  <a:gd name="connsiteX15" fmla="*/ 21158 w 258655"/>
                  <a:gd name="connsiteY15" fmla="*/ 277744 h 466152"/>
                  <a:gd name="connsiteX16" fmla="*/ 82069 w 258655"/>
                  <a:gd name="connsiteY16" fmla="*/ 63839 h 466152"/>
                  <a:gd name="connsiteX17" fmla="*/ 72594 w 258655"/>
                  <a:gd name="connsiteY17" fmla="*/ 63839 h 466152"/>
                  <a:gd name="connsiteX18" fmla="*/ 37401 w 258655"/>
                  <a:gd name="connsiteY18" fmla="*/ 184442 h 466152"/>
                  <a:gd name="connsiteX19" fmla="*/ 1306 w 258655"/>
                  <a:gd name="connsiteY19" fmla="*/ 172157 h 466152"/>
                  <a:gd name="connsiteX20" fmla="*/ 40559 w 258655"/>
                  <a:gd name="connsiteY20" fmla="*/ 41083 h 466152"/>
                  <a:gd name="connsiteX21" fmla="*/ 90190 w 258655"/>
                  <a:gd name="connsiteY21" fmla="*/ -332 h 466152"/>
                  <a:gd name="connsiteX22" fmla="*/ 167794 w 258655"/>
                  <a:gd name="connsiteY22" fmla="*/ -332 h 4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8655" h="466152">
                    <a:moveTo>
                      <a:pt x="167794" y="-332"/>
                    </a:moveTo>
                    <a:cubicBezTo>
                      <a:pt x="199828" y="-332"/>
                      <a:pt x="212913" y="26066"/>
                      <a:pt x="217875" y="41083"/>
                    </a:cubicBezTo>
                    <a:lnTo>
                      <a:pt x="257581" y="171698"/>
                    </a:lnTo>
                    <a:cubicBezTo>
                      <a:pt x="265251" y="199918"/>
                      <a:pt x="229607" y="211751"/>
                      <a:pt x="221486" y="183990"/>
                    </a:cubicBezTo>
                    <a:lnTo>
                      <a:pt x="185842" y="63839"/>
                    </a:lnTo>
                    <a:lnTo>
                      <a:pt x="175464" y="63839"/>
                    </a:lnTo>
                    <a:lnTo>
                      <a:pt x="236826" y="277744"/>
                    </a:lnTo>
                    <a:lnTo>
                      <a:pt x="180427" y="277744"/>
                    </a:lnTo>
                    <a:lnTo>
                      <a:pt x="180427" y="444317"/>
                    </a:lnTo>
                    <a:cubicBezTo>
                      <a:pt x="180427" y="472988"/>
                      <a:pt x="138016" y="472537"/>
                      <a:pt x="138016" y="444317"/>
                    </a:cubicBezTo>
                    <a:lnTo>
                      <a:pt x="138016" y="276833"/>
                    </a:lnTo>
                    <a:lnTo>
                      <a:pt x="120419" y="276833"/>
                    </a:lnTo>
                    <a:lnTo>
                      <a:pt x="120870" y="444317"/>
                    </a:lnTo>
                    <a:cubicBezTo>
                      <a:pt x="120870" y="472988"/>
                      <a:pt x="78007" y="472988"/>
                      <a:pt x="78007" y="444317"/>
                    </a:cubicBezTo>
                    <a:lnTo>
                      <a:pt x="78007" y="277744"/>
                    </a:lnTo>
                    <a:lnTo>
                      <a:pt x="21158" y="277744"/>
                    </a:lnTo>
                    <a:lnTo>
                      <a:pt x="82069" y="63839"/>
                    </a:lnTo>
                    <a:lnTo>
                      <a:pt x="72594" y="63839"/>
                    </a:lnTo>
                    <a:lnTo>
                      <a:pt x="37401" y="184442"/>
                    </a:lnTo>
                    <a:cubicBezTo>
                      <a:pt x="28828" y="210841"/>
                      <a:pt x="-7267" y="199918"/>
                      <a:pt x="1306" y="172157"/>
                    </a:cubicBezTo>
                    <a:lnTo>
                      <a:pt x="40559" y="41083"/>
                    </a:lnTo>
                    <a:cubicBezTo>
                      <a:pt x="44620" y="26066"/>
                      <a:pt x="57704" y="-332"/>
                      <a:pt x="90190" y="-332"/>
                    </a:cubicBezTo>
                    <a:lnTo>
                      <a:pt x="167794" y="-332"/>
                    </a:lnTo>
                    <a:close/>
                  </a:path>
                </a:pathLst>
              </a:custGeom>
              <a:solidFill>
                <a:srgbClr val="293040"/>
              </a:solidFill>
              <a:ln w="6951"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7904F8CB-3792-4D98-2532-2EFC168E6E96}"/>
                  </a:ext>
                </a:extLst>
              </p:cNvPr>
              <p:cNvSpPr/>
              <p:nvPr/>
            </p:nvSpPr>
            <p:spPr>
              <a:xfrm>
                <a:off x="1244030" y="5232925"/>
                <a:ext cx="86058" cy="86058"/>
              </a:xfrm>
              <a:custGeom>
                <a:avLst/>
                <a:gdLst>
                  <a:gd name="connsiteX0" fmla="*/ -1 w 86058"/>
                  <a:gd name="connsiteY0" fmla="*/ 42697 h 86058"/>
                  <a:gd name="connsiteX1" fmla="*/ 43028 w 86058"/>
                  <a:gd name="connsiteY1" fmla="*/ -332 h 86058"/>
                  <a:gd name="connsiteX2" fmla="*/ 86057 w 86058"/>
                  <a:gd name="connsiteY2" fmla="*/ 42697 h 86058"/>
                  <a:gd name="connsiteX3" fmla="*/ 43028 w 86058"/>
                  <a:gd name="connsiteY3" fmla="*/ 85726 h 86058"/>
                  <a:gd name="connsiteX4" fmla="*/ -1 w 86058"/>
                  <a:gd name="connsiteY4" fmla="*/ 42697 h 86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58" h="86058">
                    <a:moveTo>
                      <a:pt x="-1" y="42697"/>
                    </a:moveTo>
                    <a:cubicBezTo>
                      <a:pt x="-1" y="18931"/>
                      <a:pt x="19264" y="-332"/>
                      <a:pt x="43028" y="-332"/>
                    </a:cubicBezTo>
                    <a:cubicBezTo>
                      <a:pt x="66792" y="-332"/>
                      <a:pt x="86057" y="18931"/>
                      <a:pt x="86057" y="42697"/>
                    </a:cubicBezTo>
                    <a:cubicBezTo>
                      <a:pt x="86057" y="66463"/>
                      <a:pt x="66792" y="85726"/>
                      <a:pt x="43028" y="85726"/>
                    </a:cubicBezTo>
                    <a:cubicBezTo>
                      <a:pt x="19264" y="85726"/>
                      <a:pt x="-1" y="66463"/>
                      <a:pt x="-1" y="42697"/>
                    </a:cubicBezTo>
                    <a:close/>
                  </a:path>
                </a:pathLst>
              </a:custGeom>
              <a:solidFill>
                <a:srgbClr val="293040"/>
              </a:solidFill>
              <a:ln w="6951" cap="flat">
                <a:noFill/>
                <a:prstDash val="solid"/>
                <a:miter/>
              </a:ln>
            </p:spPr>
            <p:txBody>
              <a:bodyPr rtlCol="0" anchor="ctr"/>
              <a:lstStyle/>
              <a:p>
                <a:endParaRPr lang="en-GB"/>
              </a:p>
            </p:txBody>
          </p:sp>
        </p:grpSp>
      </p:grpSp>
      <p:grpSp>
        <p:nvGrpSpPr>
          <p:cNvPr id="25" name="Group 24">
            <a:extLst>
              <a:ext uri="{FF2B5EF4-FFF2-40B4-BE49-F238E27FC236}">
                <a16:creationId xmlns:a16="http://schemas.microsoft.com/office/drawing/2014/main" id="{DDE78C07-3CC7-BD72-2BEB-227BA3A83E85}"/>
              </a:ext>
            </a:extLst>
          </p:cNvPr>
          <p:cNvGrpSpPr/>
          <p:nvPr/>
        </p:nvGrpSpPr>
        <p:grpSpPr>
          <a:xfrm>
            <a:off x="8725103" y="5167773"/>
            <a:ext cx="1239118" cy="976869"/>
            <a:chOff x="519223" y="5135556"/>
            <a:chExt cx="1239118" cy="976869"/>
          </a:xfrm>
        </p:grpSpPr>
        <p:sp>
          <p:nvSpPr>
            <p:cNvPr id="26" name="Text Placeholder 1">
              <a:extLst>
                <a:ext uri="{FF2B5EF4-FFF2-40B4-BE49-F238E27FC236}">
                  <a16:creationId xmlns:a16="http://schemas.microsoft.com/office/drawing/2014/main" id="{0E76A7FF-BD19-E139-3C87-349769B84FE5}"/>
                </a:ext>
              </a:extLst>
            </p:cNvPr>
            <p:cNvSpPr txBox="1">
              <a:spLocks/>
            </p:cNvSpPr>
            <p:nvPr/>
          </p:nvSpPr>
          <p:spPr>
            <a:xfrm>
              <a:off x="519223" y="5848900"/>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=305</a:t>
              </a:r>
            </a:p>
          </p:txBody>
        </p:sp>
        <p:pic>
          <p:nvPicPr>
            <p:cNvPr id="27" name="Picture 26">
              <a:extLst>
                <a:ext uri="{FF2B5EF4-FFF2-40B4-BE49-F238E27FC236}">
                  <a16:creationId xmlns:a16="http://schemas.microsoft.com/office/drawing/2014/main" id="{77B4B3D2-8202-6B1D-C2E3-EED048AFE4E3}"/>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665157" y="5135556"/>
              <a:ext cx="1093184" cy="774735"/>
            </a:xfrm>
            <a:prstGeom prst="rect">
              <a:avLst/>
            </a:prstGeom>
            <a:effectLst>
              <a:softEdge rad="63500"/>
            </a:effectLst>
          </p:spPr>
        </p:pic>
      </p:grpSp>
      <p:grpSp>
        <p:nvGrpSpPr>
          <p:cNvPr id="37" name="Group 36">
            <a:extLst>
              <a:ext uri="{FF2B5EF4-FFF2-40B4-BE49-F238E27FC236}">
                <a16:creationId xmlns:a16="http://schemas.microsoft.com/office/drawing/2014/main" id="{C23B6368-CE3E-4560-5991-20AE3C2E1793}"/>
              </a:ext>
            </a:extLst>
          </p:cNvPr>
          <p:cNvGrpSpPr/>
          <p:nvPr/>
        </p:nvGrpSpPr>
        <p:grpSpPr>
          <a:xfrm>
            <a:off x="7166136" y="5254415"/>
            <a:ext cx="1212900" cy="826245"/>
            <a:chOff x="665306" y="5232925"/>
            <a:chExt cx="1212900" cy="826245"/>
          </a:xfrm>
        </p:grpSpPr>
        <p:sp>
          <p:nvSpPr>
            <p:cNvPr id="38" name="Text Placeholder 1">
              <a:extLst>
                <a:ext uri="{FF2B5EF4-FFF2-40B4-BE49-F238E27FC236}">
                  <a16:creationId xmlns:a16="http://schemas.microsoft.com/office/drawing/2014/main" id="{F7B02198-8312-F279-2144-D8099660212D}"/>
                </a:ext>
              </a:extLst>
            </p:cNvPr>
            <p:cNvSpPr txBox="1">
              <a:spLocks/>
            </p:cNvSpPr>
            <p:nvPr/>
          </p:nvSpPr>
          <p:spPr>
            <a:xfrm>
              <a:off x="665306" y="5795645"/>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=490</a:t>
              </a:r>
            </a:p>
          </p:txBody>
        </p:sp>
        <p:grpSp>
          <p:nvGrpSpPr>
            <p:cNvPr id="48" name="Picture 38">
              <a:extLst>
                <a:ext uri="{FF2B5EF4-FFF2-40B4-BE49-F238E27FC236}">
                  <a16:creationId xmlns:a16="http://schemas.microsoft.com/office/drawing/2014/main" id="{226B7836-CE1C-9BE5-69DD-97520C9917C9}"/>
                </a:ext>
              </a:extLst>
            </p:cNvPr>
            <p:cNvGrpSpPr/>
            <p:nvPr/>
          </p:nvGrpSpPr>
          <p:grpSpPr>
            <a:xfrm>
              <a:off x="1077191" y="5232925"/>
              <a:ext cx="426949" cy="566550"/>
              <a:chOff x="1077191" y="5232925"/>
              <a:chExt cx="426949" cy="566550"/>
            </a:xfrm>
            <a:solidFill>
              <a:srgbClr val="293040"/>
            </a:solidFill>
          </p:grpSpPr>
          <p:sp>
            <p:nvSpPr>
              <p:cNvPr id="49" name="Freeform: Shape 48">
                <a:extLst>
                  <a:ext uri="{FF2B5EF4-FFF2-40B4-BE49-F238E27FC236}">
                    <a16:creationId xmlns:a16="http://schemas.microsoft.com/office/drawing/2014/main" id="{504530B2-6A56-2A39-1A8E-8FE4D0A6FFF7}"/>
                  </a:ext>
                </a:extLst>
              </p:cNvPr>
              <p:cNvSpPr/>
              <p:nvPr/>
            </p:nvSpPr>
            <p:spPr>
              <a:xfrm>
                <a:off x="1244612" y="5232925"/>
                <a:ext cx="92064" cy="92064"/>
              </a:xfrm>
              <a:custGeom>
                <a:avLst/>
                <a:gdLst>
                  <a:gd name="connsiteX0" fmla="*/ 0 w 92064"/>
                  <a:gd name="connsiteY0" fmla="*/ 45700 h 92064"/>
                  <a:gd name="connsiteX1" fmla="*/ 46032 w 92064"/>
                  <a:gd name="connsiteY1" fmla="*/ -332 h 92064"/>
                  <a:gd name="connsiteX2" fmla="*/ 92064 w 92064"/>
                  <a:gd name="connsiteY2" fmla="*/ 45700 h 92064"/>
                  <a:gd name="connsiteX3" fmla="*/ 46032 w 92064"/>
                  <a:gd name="connsiteY3" fmla="*/ 91732 h 92064"/>
                  <a:gd name="connsiteX4" fmla="*/ 0 w 92064"/>
                  <a:gd name="connsiteY4" fmla="*/ 45700 h 9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64" h="92064">
                    <a:moveTo>
                      <a:pt x="0" y="45700"/>
                    </a:moveTo>
                    <a:cubicBezTo>
                      <a:pt x="0" y="20276"/>
                      <a:pt x="20609" y="-332"/>
                      <a:pt x="46032" y="-332"/>
                    </a:cubicBezTo>
                    <a:cubicBezTo>
                      <a:pt x="71455" y="-332"/>
                      <a:pt x="92064" y="20276"/>
                      <a:pt x="92064" y="45700"/>
                    </a:cubicBezTo>
                    <a:cubicBezTo>
                      <a:pt x="92064" y="71124"/>
                      <a:pt x="71455" y="91732"/>
                      <a:pt x="46032" y="91732"/>
                    </a:cubicBezTo>
                    <a:cubicBezTo>
                      <a:pt x="20609" y="91732"/>
                      <a:pt x="0" y="71124"/>
                      <a:pt x="0" y="45700"/>
                    </a:cubicBezTo>
                    <a:close/>
                  </a:path>
                </a:pathLst>
              </a:custGeom>
              <a:solidFill>
                <a:srgbClr val="293040"/>
              </a:solidFill>
              <a:ln w="7027"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3679FD9-206D-0ACF-74BB-AFF2330F20AA}"/>
                  </a:ext>
                </a:extLst>
              </p:cNvPr>
              <p:cNvSpPr/>
              <p:nvPr/>
            </p:nvSpPr>
            <p:spPr>
              <a:xfrm>
                <a:off x="1077191" y="5346235"/>
                <a:ext cx="426949" cy="453240"/>
              </a:xfrm>
              <a:custGeom>
                <a:avLst/>
                <a:gdLst>
                  <a:gd name="connsiteX0" fmla="*/ 411991 w 426949"/>
                  <a:gd name="connsiteY0" fmla="*/ 63192 h 453240"/>
                  <a:gd name="connsiteX1" fmla="*/ 263337 w 426949"/>
                  <a:gd name="connsiteY1" fmla="*/ 9250 h 453240"/>
                  <a:gd name="connsiteX2" fmla="*/ 213952 w 426949"/>
                  <a:gd name="connsiteY2" fmla="*/ -332 h 453240"/>
                  <a:gd name="connsiteX3" fmla="*/ 164069 w 426949"/>
                  <a:gd name="connsiteY3" fmla="*/ 9250 h 453240"/>
                  <a:gd name="connsiteX4" fmla="*/ 14916 w 426949"/>
                  <a:gd name="connsiteY4" fmla="*/ 63192 h 453240"/>
                  <a:gd name="connsiteX5" fmla="*/ 948 w 426949"/>
                  <a:gd name="connsiteY5" fmla="*/ 89912 h 453240"/>
                  <a:gd name="connsiteX6" fmla="*/ 27886 w 426949"/>
                  <a:gd name="connsiteY6" fmla="*/ 104026 h 453240"/>
                  <a:gd name="connsiteX7" fmla="*/ 145611 w 426949"/>
                  <a:gd name="connsiteY7" fmla="*/ 60168 h 453240"/>
                  <a:gd name="connsiteX8" fmla="*/ 145611 w 426949"/>
                  <a:gd name="connsiteY8" fmla="*/ 426188 h 453240"/>
                  <a:gd name="connsiteX9" fmla="*/ 172549 w 426949"/>
                  <a:gd name="connsiteY9" fmla="*/ 452908 h 453240"/>
                  <a:gd name="connsiteX10" fmla="*/ 198987 w 426949"/>
                  <a:gd name="connsiteY10" fmla="*/ 426188 h 453240"/>
                  <a:gd name="connsiteX11" fmla="*/ 198987 w 426949"/>
                  <a:gd name="connsiteY11" fmla="*/ 229064 h 453240"/>
                  <a:gd name="connsiteX12" fmla="*/ 198987 w 426949"/>
                  <a:gd name="connsiteY12" fmla="*/ 228051 h 453240"/>
                  <a:gd name="connsiteX13" fmla="*/ 213454 w 426949"/>
                  <a:gd name="connsiteY13" fmla="*/ 213434 h 453240"/>
                  <a:gd name="connsiteX14" fmla="*/ 228419 w 426949"/>
                  <a:gd name="connsiteY14" fmla="*/ 228051 h 453240"/>
                  <a:gd name="connsiteX15" fmla="*/ 228419 w 426949"/>
                  <a:gd name="connsiteY15" fmla="*/ 229064 h 453240"/>
                  <a:gd name="connsiteX16" fmla="*/ 228419 w 426949"/>
                  <a:gd name="connsiteY16" fmla="*/ 426188 h 453240"/>
                  <a:gd name="connsiteX17" fmla="*/ 254857 w 426949"/>
                  <a:gd name="connsiteY17" fmla="*/ 452908 h 453240"/>
                  <a:gd name="connsiteX18" fmla="*/ 281794 w 426949"/>
                  <a:gd name="connsiteY18" fmla="*/ 426188 h 453240"/>
                  <a:gd name="connsiteX19" fmla="*/ 281794 w 426949"/>
                  <a:gd name="connsiteY19" fmla="*/ 60168 h 453240"/>
                  <a:gd name="connsiteX20" fmla="*/ 399520 w 426949"/>
                  <a:gd name="connsiteY20" fmla="*/ 104026 h 453240"/>
                  <a:gd name="connsiteX21" fmla="*/ 406005 w 426949"/>
                  <a:gd name="connsiteY21" fmla="*/ 105039 h 453240"/>
                  <a:gd name="connsiteX22" fmla="*/ 425958 w 426949"/>
                  <a:gd name="connsiteY22" fmla="*/ 89912 h 453240"/>
                  <a:gd name="connsiteX23" fmla="*/ 411991 w 426949"/>
                  <a:gd name="connsiteY23" fmla="*/ 63192 h 45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6949" h="453240">
                    <a:moveTo>
                      <a:pt x="411991" y="63192"/>
                    </a:moveTo>
                    <a:lnTo>
                      <a:pt x="263337" y="9250"/>
                    </a:lnTo>
                    <a:cubicBezTo>
                      <a:pt x="263337" y="9250"/>
                      <a:pt x="233407" y="-332"/>
                      <a:pt x="213952" y="-332"/>
                    </a:cubicBezTo>
                    <a:cubicBezTo>
                      <a:pt x="188512" y="-332"/>
                      <a:pt x="164069" y="9250"/>
                      <a:pt x="164069" y="9250"/>
                    </a:cubicBezTo>
                    <a:lnTo>
                      <a:pt x="14916" y="63192"/>
                    </a:lnTo>
                    <a:cubicBezTo>
                      <a:pt x="3941" y="66719"/>
                      <a:pt x="-2543" y="78822"/>
                      <a:pt x="948" y="89912"/>
                    </a:cubicBezTo>
                    <a:cubicBezTo>
                      <a:pt x="4440" y="101505"/>
                      <a:pt x="16412" y="107560"/>
                      <a:pt x="27886" y="104026"/>
                    </a:cubicBezTo>
                    <a:lnTo>
                      <a:pt x="145611" y="60168"/>
                    </a:lnTo>
                    <a:lnTo>
                      <a:pt x="145611" y="426188"/>
                    </a:lnTo>
                    <a:cubicBezTo>
                      <a:pt x="145611" y="440805"/>
                      <a:pt x="157584" y="452908"/>
                      <a:pt x="172549" y="452908"/>
                    </a:cubicBezTo>
                    <a:cubicBezTo>
                      <a:pt x="187015" y="452908"/>
                      <a:pt x="198987" y="440805"/>
                      <a:pt x="198987" y="426188"/>
                    </a:cubicBezTo>
                    <a:lnTo>
                      <a:pt x="198987" y="229064"/>
                    </a:lnTo>
                    <a:cubicBezTo>
                      <a:pt x="198987" y="229064"/>
                      <a:pt x="198987" y="228554"/>
                      <a:pt x="198987" y="228051"/>
                    </a:cubicBezTo>
                    <a:cubicBezTo>
                      <a:pt x="198987" y="219985"/>
                      <a:pt x="205472" y="213434"/>
                      <a:pt x="213454" y="213434"/>
                    </a:cubicBezTo>
                    <a:cubicBezTo>
                      <a:pt x="221934" y="213434"/>
                      <a:pt x="228419" y="219985"/>
                      <a:pt x="228419" y="228051"/>
                    </a:cubicBezTo>
                    <a:cubicBezTo>
                      <a:pt x="228419" y="228554"/>
                      <a:pt x="228419" y="229064"/>
                      <a:pt x="228419" y="229064"/>
                    </a:cubicBezTo>
                    <a:lnTo>
                      <a:pt x="228419" y="426188"/>
                    </a:lnTo>
                    <a:cubicBezTo>
                      <a:pt x="228419" y="440805"/>
                      <a:pt x="240391" y="452908"/>
                      <a:pt x="254857" y="452908"/>
                    </a:cubicBezTo>
                    <a:cubicBezTo>
                      <a:pt x="269822" y="452908"/>
                      <a:pt x="281794" y="440805"/>
                      <a:pt x="281794" y="426188"/>
                    </a:cubicBezTo>
                    <a:lnTo>
                      <a:pt x="281794" y="60168"/>
                    </a:lnTo>
                    <a:lnTo>
                      <a:pt x="399520" y="104026"/>
                    </a:lnTo>
                    <a:cubicBezTo>
                      <a:pt x="401515" y="104537"/>
                      <a:pt x="403511" y="105039"/>
                      <a:pt x="406005" y="105039"/>
                    </a:cubicBezTo>
                    <a:cubicBezTo>
                      <a:pt x="414984" y="105039"/>
                      <a:pt x="423464" y="98984"/>
                      <a:pt x="425958" y="89912"/>
                    </a:cubicBezTo>
                    <a:cubicBezTo>
                      <a:pt x="429451" y="78822"/>
                      <a:pt x="423464" y="66719"/>
                      <a:pt x="411991" y="63192"/>
                    </a:cubicBezTo>
                    <a:close/>
                  </a:path>
                </a:pathLst>
              </a:custGeom>
              <a:solidFill>
                <a:srgbClr val="293040"/>
              </a:solidFill>
              <a:ln w="7027" cap="flat">
                <a:noFill/>
                <a:prstDash val="solid"/>
                <a:miter/>
              </a:ln>
            </p:spPr>
            <p:txBody>
              <a:bodyPr rtlCol="0" anchor="ctr"/>
              <a:lstStyle/>
              <a:p>
                <a:endParaRPr lang="en-GB"/>
              </a:p>
            </p:txBody>
          </p:sp>
        </p:grpSp>
      </p:grpSp>
      <p:grpSp>
        <p:nvGrpSpPr>
          <p:cNvPr id="74" name="Group 73">
            <a:extLst>
              <a:ext uri="{FF2B5EF4-FFF2-40B4-BE49-F238E27FC236}">
                <a16:creationId xmlns:a16="http://schemas.microsoft.com/office/drawing/2014/main" id="{08E0C7E6-D019-2503-223E-169961CB1E09}"/>
              </a:ext>
            </a:extLst>
          </p:cNvPr>
          <p:cNvGrpSpPr/>
          <p:nvPr/>
        </p:nvGrpSpPr>
        <p:grpSpPr>
          <a:xfrm>
            <a:off x="836690" y="5206269"/>
            <a:ext cx="1212900" cy="920585"/>
            <a:chOff x="10449931" y="5206269"/>
            <a:chExt cx="1212900" cy="920585"/>
          </a:xfrm>
        </p:grpSpPr>
        <p:pic>
          <p:nvPicPr>
            <p:cNvPr id="72" name="Picture 71">
              <a:extLst>
                <a:ext uri="{FF2B5EF4-FFF2-40B4-BE49-F238E27FC236}">
                  <a16:creationId xmlns:a16="http://schemas.microsoft.com/office/drawing/2014/main" id="{D6874665-89EB-E398-8244-7B340C6791C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523578" y="5206269"/>
              <a:ext cx="1065607" cy="710404"/>
            </a:xfrm>
            <a:prstGeom prst="rect">
              <a:avLst/>
            </a:prstGeom>
            <a:effectLst>
              <a:softEdge rad="63500"/>
            </a:effectLst>
          </p:spPr>
        </p:pic>
        <p:sp>
          <p:nvSpPr>
            <p:cNvPr id="73" name="Text Placeholder 1">
              <a:extLst>
                <a:ext uri="{FF2B5EF4-FFF2-40B4-BE49-F238E27FC236}">
                  <a16:creationId xmlns:a16="http://schemas.microsoft.com/office/drawing/2014/main" id="{C7E10A6F-3110-35D6-F22C-86D3007C823C}"/>
                </a:ext>
              </a:extLst>
            </p:cNvPr>
            <p:cNvSpPr txBox="1">
              <a:spLocks/>
            </p:cNvSpPr>
            <p:nvPr/>
          </p:nvSpPr>
          <p:spPr>
            <a:xfrm>
              <a:off x="10449931" y="586332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a:solidFill>
                    <a:schemeClr val="bg2">
                      <a:lumMod val="50000"/>
                    </a:schemeClr>
                  </a:solidFill>
                  <a:latin typeface="Montserrat" pitchFamily="2" charset="77"/>
                </a:rPr>
                <a:t>n</a:t>
              </a:r>
              <a:r>
                <a:rPr lang="en-GB" sz="1100" dirty="0">
                  <a:solidFill>
                    <a:schemeClr val="bg2">
                      <a:lumMod val="50000"/>
                    </a:schemeClr>
                  </a:solidFill>
                  <a:latin typeface="Montserrat" pitchFamily="2" charset="77"/>
                </a:rPr>
                <a:t>=277</a:t>
              </a:r>
            </a:p>
          </p:txBody>
        </p:sp>
      </p:grpSp>
      <p:grpSp>
        <p:nvGrpSpPr>
          <p:cNvPr id="77" name="Group 76">
            <a:extLst>
              <a:ext uri="{FF2B5EF4-FFF2-40B4-BE49-F238E27FC236}">
                <a16:creationId xmlns:a16="http://schemas.microsoft.com/office/drawing/2014/main" id="{514B793A-5E43-AB75-9526-8E4FA864B879}"/>
              </a:ext>
            </a:extLst>
          </p:cNvPr>
          <p:cNvGrpSpPr/>
          <p:nvPr/>
        </p:nvGrpSpPr>
        <p:grpSpPr>
          <a:xfrm>
            <a:off x="4051548" y="5232104"/>
            <a:ext cx="1212900" cy="920585"/>
            <a:chOff x="10449931" y="5206269"/>
            <a:chExt cx="1212900" cy="920585"/>
          </a:xfrm>
        </p:grpSpPr>
        <p:pic>
          <p:nvPicPr>
            <p:cNvPr id="78" name="Picture 77">
              <a:extLst>
                <a:ext uri="{FF2B5EF4-FFF2-40B4-BE49-F238E27FC236}">
                  <a16:creationId xmlns:a16="http://schemas.microsoft.com/office/drawing/2014/main" id="{53183178-47C9-C421-4930-CBF2D5FBF0BC}"/>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0524397" y="5206269"/>
              <a:ext cx="1063969" cy="710404"/>
            </a:xfrm>
            <a:prstGeom prst="rect">
              <a:avLst/>
            </a:prstGeom>
            <a:effectLst>
              <a:softEdge rad="63500"/>
            </a:effectLst>
          </p:spPr>
        </p:pic>
        <p:sp>
          <p:nvSpPr>
            <p:cNvPr id="79" name="Text Placeholder 1">
              <a:extLst>
                <a:ext uri="{FF2B5EF4-FFF2-40B4-BE49-F238E27FC236}">
                  <a16:creationId xmlns:a16="http://schemas.microsoft.com/office/drawing/2014/main" id="{BB16B4A5-C59E-B4A6-2A06-678D4F32B412}"/>
                </a:ext>
              </a:extLst>
            </p:cNvPr>
            <p:cNvSpPr txBox="1">
              <a:spLocks/>
            </p:cNvSpPr>
            <p:nvPr/>
          </p:nvSpPr>
          <p:spPr>
            <a:xfrm>
              <a:off x="10449931" y="586332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a:solidFill>
                    <a:schemeClr val="bg2">
                      <a:lumMod val="50000"/>
                    </a:schemeClr>
                  </a:solidFill>
                  <a:latin typeface="Montserrat" pitchFamily="2" charset="77"/>
                </a:rPr>
                <a:t>n</a:t>
              </a:r>
              <a:r>
                <a:rPr lang="en-GB" sz="1100">
                  <a:solidFill>
                    <a:schemeClr val="bg2">
                      <a:lumMod val="50000"/>
                    </a:schemeClr>
                  </a:solidFill>
                  <a:latin typeface="Montserrat" pitchFamily="2" charset="77"/>
                </a:rPr>
                <a:t>=276</a:t>
              </a:r>
            </a:p>
          </p:txBody>
        </p:sp>
      </p:grpSp>
      <p:sp>
        <p:nvSpPr>
          <p:cNvPr id="20" name="Text Placeholder 3">
            <a:extLst>
              <a:ext uri="{FF2B5EF4-FFF2-40B4-BE49-F238E27FC236}">
                <a16:creationId xmlns:a16="http://schemas.microsoft.com/office/drawing/2014/main" id="{9F072DF8-949A-5460-C7B6-76139F4A3A3A}"/>
              </a:ext>
            </a:extLst>
          </p:cNvPr>
          <p:cNvSpPr txBox="1">
            <a:spLocks/>
          </p:cNvSpPr>
          <p:nvPr/>
        </p:nvSpPr>
        <p:spPr>
          <a:xfrm>
            <a:off x="254723" y="1005581"/>
            <a:ext cx="4521558" cy="418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1100">
                <a:latin typeface="Montserrat" pitchFamily="2" charset="77"/>
              </a:rPr>
              <a:t>Base: </a:t>
            </a:r>
            <a:r>
              <a:rPr lang="en-US" sz="1100">
                <a:latin typeface="Montserrat" pitchFamily="2" charset="77"/>
              </a:rPr>
              <a:t>All adults 18+ - 1,000</a:t>
            </a:r>
            <a:endParaRPr lang="en-IE" sz="1100">
              <a:latin typeface="Montserrat" pitchFamily="2" charset="77"/>
            </a:endParaRPr>
          </a:p>
        </p:txBody>
      </p:sp>
      <p:sp>
        <p:nvSpPr>
          <p:cNvPr id="6" name="Title 2">
            <a:extLst>
              <a:ext uri="{FF2B5EF4-FFF2-40B4-BE49-F238E27FC236}">
                <a16:creationId xmlns:a16="http://schemas.microsoft.com/office/drawing/2014/main" id="{0E951B05-7926-F386-E4B3-FB7C8A8B6B96}"/>
              </a:ext>
            </a:extLst>
          </p:cNvPr>
          <p:cNvSpPr txBox="1">
            <a:spLocks/>
          </p:cNvSpPr>
          <p:nvPr/>
        </p:nvSpPr>
        <p:spPr>
          <a:xfrm>
            <a:off x="186630" y="368818"/>
            <a:ext cx="11809014" cy="516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baseline="0">
                <a:solidFill>
                  <a:schemeClr val="tx2"/>
                </a:solidFill>
                <a:latin typeface="Montserrat Light" pitchFamily="2" charset="77"/>
                <a:ea typeface="+mj-ea"/>
                <a:cs typeface="+mj-cs"/>
              </a:defRPr>
            </a:lvl1pPr>
          </a:lstStyle>
          <a:p>
            <a:r>
              <a:rPr lang="en-US" sz="2650">
                <a:latin typeface="Montserrat" pitchFamily="2" charset="77"/>
              </a:rPr>
              <a:t>Concern over Potential Lack of Nursing Home Care in Local Community</a:t>
            </a:r>
          </a:p>
        </p:txBody>
      </p:sp>
      <p:sp>
        <p:nvSpPr>
          <p:cNvPr id="7" name="Rectangle 6">
            <a:extLst>
              <a:ext uri="{FF2B5EF4-FFF2-40B4-BE49-F238E27FC236}">
                <a16:creationId xmlns:a16="http://schemas.microsoft.com/office/drawing/2014/main" id="{4604C21F-05DF-13D2-1460-FACDDB731DDD}"/>
              </a:ext>
            </a:extLst>
          </p:cNvPr>
          <p:cNvSpPr/>
          <p:nvPr/>
        </p:nvSpPr>
        <p:spPr>
          <a:xfrm>
            <a:off x="7032781" y="881830"/>
            <a:ext cx="5029652" cy="839581"/>
          </a:xfrm>
          <a:prstGeom prst="rect">
            <a:avLst/>
          </a:prstGeom>
          <a:noFill/>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j-lt"/>
                <a:ea typeface="+mn-ea"/>
                <a:cs typeface="Arial" pitchFamily="34" charset="0"/>
              </a:rPr>
              <a:t>Q.1 If you or a family member required Nursing Home Care, how concerned or not would you be if the care was not available in your local community?</a:t>
            </a:r>
          </a:p>
        </p:txBody>
      </p:sp>
    </p:spTree>
    <p:extLst>
      <p:ext uri="{BB962C8B-B14F-4D97-AF65-F5344CB8AC3E}">
        <p14:creationId xmlns:p14="http://schemas.microsoft.com/office/powerpoint/2010/main" val="1441781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1D1CC2D7-1D3D-0AC6-DB6B-E771DFAB9441}"/>
              </a:ext>
            </a:extLst>
          </p:cNvPr>
          <p:cNvSpPr txBox="1">
            <a:spLocks/>
          </p:cNvSpPr>
          <p:nvPr/>
        </p:nvSpPr>
        <p:spPr>
          <a:xfrm>
            <a:off x="77745" y="6125811"/>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100">
                <a:solidFill>
                  <a:schemeClr val="bg2">
                    <a:lumMod val="50000"/>
                  </a:schemeClr>
                </a:solidFill>
                <a:latin typeface="Montserrat" pitchFamily="2" charset="77"/>
              </a:rPr>
              <a:t>Q. 1</a:t>
            </a:r>
          </a:p>
        </p:txBody>
      </p:sp>
      <p:graphicFrame>
        <p:nvGraphicFramePr>
          <p:cNvPr id="4" name="Content Placeholder 2">
            <a:extLst>
              <a:ext uri="{FF2B5EF4-FFF2-40B4-BE49-F238E27FC236}">
                <a16:creationId xmlns:a16="http://schemas.microsoft.com/office/drawing/2014/main" id="{13C03888-1C2B-008E-11F5-B9953446072A}"/>
              </a:ext>
            </a:extLst>
          </p:cNvPr>
          <p:cNvGraphicFramePr>
            <a:graphicFrameLocks/>
          </p:cNvGraphicFramePr>
          <p:nvPr>
            <p:extLst>
              <p:ext uri="{D42A27DB-BD31-4B8C-83A1-F6EECF244321}">
                <p14:modId xmlns:p14="http://schemas.microsoft.com/office/powerpoint/2010/main" val="3429380310"/>
              </p:ext>
            </p:extLst>
          </p:nvPr>
        </p:nvGraphicFramePr>
        <p:xfrm>
          <a:off x="330920" y="1296529"/>
          <a:ext cx="11520220" cy="443075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3BDB12AA-14FB-4B18-DEA2-F08E85F65CCA}"/>
              </a:ext>
            </a:extLst>
          </p:cNvPr>
          <p:cNvCxnSpPr>
            <a:cxnSpLocks/>
          </p:cNvCxnSpPr>
          <p:nvPr/>
        </p:nvCxnSpPr>
        <p:spPr>
          <a:xfrm>
            <a:off x="5544243" y="1809345"/>
            <a:ext cx="0" cy="330694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225E32-2284-63B2-CB94-E66A3BAB44A8}"/>
              </a:ext>
            </a:extLst>
          </p:cNvPr>
          <p:cNvCxnSpPr>
            <a:cxnSpLocks/>
          </p:cNvCxnSpPr>
          <p:nvPr/>
        </p:nvCxnSpPr>
        <p:spPr>
          <a:xfrm>
            <a:off x="6829105" y="1809345"/>
            <a:ext cx="0" cy="330693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F072DF8-949A-5460-C7B6-76139F4A3A3A}"/>
              </a:ext>
            </a:extLst>
          </p:cNvPr>
          <p:cNvSpPr txBox="1">
            <a:spLocks/>
          </p:cNvSpPr>
          <p:nvPr/>
        </p:nvSpPr>
        <p:spPr>
          <a:xfrm>
            <a:off x="254723" y="1005581"/>
            <a:ext cx="4521558" cy="418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1100">
                <a:latin typeface="Montserrat" pitchFamily="2" charset="77"/>
              </a:rPr>
              <a:t>Base: </a:t>
            </a:r>
            <a:r>
              <a:rPr lang="en-US" sz="1100">
                <a:latin typeface="Montserrat" pitchFamily="2" charset="77"/>
              </a:rPr>
              <a:t>All adults 18+ - 1,000</a:t>
            </a:r>
            <a:endParaRPr lang="en-IE" sz="1100">
              <a:latin typeface="Montserrat" pitchFamily="2" charset="77"/>
            </a:endParaRPr>
          </a:p>
        </p:txBody>
      </p:sp>
      <p:sp>
        <p:nvSpPr>
          <p:cNvPr id="6" name="Title 2">
            <a:extLst>
              <a:ext uri="{FF2B5EF4-FFF2-40B4-BE49-F238E27FC236}">
                <a16:creationId xmlns:a16="http://schemas.microsoft.com/office/drawing/2014/main" id="{0E951B05-7926-F386-E4B3-FB7C8A8B6B96}"/>
              </a:ext>
            </a:extLst>
          </p:cNvPr>
          <p:cNvSpPr txBox="1">
            <a:spLocks/>
          </p:cNvSpPr>
          <p:nvPr/>
        </p:nvSpPr>
        <p:spPr>
          <a:xfrm>
            <a:off x="186630" y="368818"/>
            <a:ext cx="11809014" cy="5165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baseline="0">
                <a:solidFill>
                  <a:schemeClr val="tx2"/>
                </a:solidFill>
                <a:latin typeface="Montserrat Light" pitchFamily="2" charset="77"/>
                <a:ea typeface="+mj-ea"/>
                <a:cs typeface="+mj-cs"/>
              </a:defRPr>
            </a:lvl1pPr>
          </a:lstStyle>
          <a:p>
            <a:r>
              <a:rPr lang="en-US" sz="2650" dirty="0">
                <a:latin typeface="Montserrat" pitchFamily="2" charset="77"/>
              </a:rPr>
              <a:t>Concern over Potential Lack of Nursing Home Care in Local Community x Region</a:t>
            </a:r>
          </a:p>
        </p:txBody>
      </p:sp>
      <p:sp>
        <p:nvSpPr>
          <p:cNvPr id="7" name="Rectangle 6">
            <a:extLst>
              <a:ext uri="{FF2B5EF4-FFF2-40B4-BE49-F238E27FC236}">
                <a16:creationId xmlns:a16="http://schemas.microsoft.com/office/drawing/2014/main" id="{4604C21F-05DF-13D2-1460-FACDDB731DDD}"/>
              </a:ext>
            </a:extLst>
          </p:cNvPr>
          <p:cNvSpPr/>
          <p:nvPr/>
        </p:nvSpPr>
        <p:spPr>
          <a:xfrm>
            <a:off x="7032781" y="881830"/>
            <a:ext cx="5029652" cy="839581"/>
          </a:xfrm>
          <a:prstGeom prst="rect">
            <a:avLst/>
          </a:prstGeom>
          <a:noFill/>
        </p:spPr>
        <p:style>
          <a:lnRef idx="1">
            <a:schemeClr val="dk1"/>
          </a:lnRef>
          <a:fillRef idx="2">
            <a:schemeClr val="dk1"/>
          </a:fillRef>
          <a:effectRef idx="1">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646563"/>
                </a:solidFill>
                <a:effectLst/>
                <a:uLnTx/>
                <a:uFillTx/>
                <a:latin typeface="+mj-lt"/>
                <a:ea typeface="+mn-ea"/>
                <a:cs typeface="Arial" pitchFamily="34" charset="0"/>
              </a:rPr>
              <a:t>Q.1 If you or a family member required Nursing Home Care, how concerned or not would you be if the care was not available in your local community?</a:t>
            </a:r>
          </a:p>
        </p:txBody>
      </p:sp>
      <p:sp>
        <p:nvSpPr>
          <p:cNvPr id="2" name="Text Placeholder 1">
            <a:extLst>
              <a:ext uri="{FF2B5EF4-FFF2-40B4-BE49-F238E27FC236}">
                <a16:creationId xmlns:a16="http://schemas.microsoft.com/office/drawing/2014/main" id="{4E808BD0-9181-E1A9-CDAA-221EB23D38A5}"/>
              </a:ext>
            </a:extLst>
          </p:cNvPr>
          <p:cNvSpPr txBox="1">
            <a:spLocks/>
          </p:cNvSpPr>
          <p:nvPr/>
        </p:nvSpPr>
        <p:spPr>
          <a:xfrm>
            <a:off x="1178849" y="518159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a:solidFill>
                  <a:schemeClr val="bg2">
                    <a:lumMod val="50000"/>
                  </a:schemeClr>
                </a:solidFill>
                <a:latin typeface="Montserrat" pitchFamily="2" charset="77"/>
              </a:rPr>
              <a:t>n</a:t>
            </a:r>
            <a:r>
              <a:rPr lang="en-GB" sz="1100" dirty="0">
                <a:solidFill>
                  <a:schemeClr val="bg2">
                    <a:lumMod val="50000"/>
                  </a:schemeClr>
                </a:solidFill>
                <a:latin typeface="Montserrat" pitchFamily="2" charset="77"/>
              </a:rPr>
              <a:t>=269</a:t>
            </a:r>
          </a:p>
        </p:txBody>
      </p:sp>
      <p:sp>
        <p:nvSpPr>
          <p:cNvPr id="3" name="Text Placeholder 1">
            <a:extLst>
              <a:ext uri="{FF2B5EF4-FFF2-40B4-BE49-F238E27FC236}">
                <a16:creationId xmlns:a16="http://schemas.microsoft.com/office/drawing/2014/main" id="{30B9A88F-C2B7-7E7A-D35C-84F8331C2BBF}"/>
              </a:ext>
            </a:extLst>
          </p:cNvPr>
          <p:cNvSpPr txBox="1">
            <a:spLocks/>
          </p:cNvSpPr>
          <p:nvPr/>
        </p:nvSpPr>
        <p:spPr>
          <a:xfrm>
            <a:off x="3399534" y="518159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a:solidFill>
                  <a:schemeClr val="bg2">
                    <a:lumMod val="50000"/>
                  </a:schemeClr>
                </a:solidFill>
                <a:latin typeface="Montserrat" pitchFamily="2" charset="77"/>
              </a:rPr>
              <a:t>n</a:t>
            </a:r>
            <a:r>
              <a:rPr lang="en-GB" sz="1100" dirty="0">
                <a:solidFill>
                  <a:schemeClr val="bg2">
                    <a:lumMod val="50000"/>
                  </a:schemeClr>
                </a:solidFill>
                <a:latin typeface="Montserrat" pitchFamily="2" charset="77"/>
              </a:rPr>
              <a:t>=291</a:t>
            </a:r>
          </a:p>
        </p:txBody>
      </p:sp>
      <p:sp>
        <p:nvSpPr>
          <p:cNvPr id="10" name="Text Placeholder 1">
            <a:extLst>
              <a:ext uri="{FF2B5EF4-FFF2-40B4-BE49-F238E27FC236}">
                <a16:creationId xmlns:a16="http://schemas.microsoft.com/office/drawing/2014/main" id="{4EC774B9-E751-B94D-E6F4-0A746ABC33AC}"/>
              </a:ext>
            </a:extLst>
          </p:cNvPr>
          <p:cNvSpPr txBox="1">
            <a:spLocks/>
          </p:cNvSpPr>
          <p:nvPr/>
        </p:nvSpPr>
        <p:spPr>
          <a:xfrm>
            <a:off x="7786475" y="518159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a:solidFill>
                  <a:schemeClr val="bg2">
                    <a:lumMod val="50000"/>
                  </a:schemeClr>
                </a:solidFill>
                <a:latin typeface="Montserrat" pitchFamily="2" charset="77"/>
              </a:rPr>
              <a:t>n</a:t>
            </a:r>
            <a:r>
              <a:rPr lang="en-GB" sz="1100" dirty="0">
                <a:solidFill>
                  <a:schemeClr val="bg2">
                    <a:lumMod val="50000"/>
                  </a:schemeClr>
                </a:solidFill>
                <a:latin typeface="Montserrat" pitchFamily="2" charset="77"/>
              </a:rPr>
              <a:t>=265</a:t>
            </a:r>
          </a:p>
        </p:txBody>
      </p:sp>
      <p:sp>
        <p:nvSpPr>
          <p:cNvPr id="13" name="Text Placeholder 1">
            <a:extLst>
              <a:ext uri="{FF2B5EF4-FFF2-40B4-BE49-F238E27FC236}">
                <a16:creationId xmlns:a16="http://schemas.microsoft.com/office/drawing/2014/main" id="{9B97A3D3-5CE2-5C84-04DF-E4E89119D7DE}"/>
              </a:ext>
            </a:extLst>
          </p:cNvPr>
          <p:cNvSpPr txBox="1">
            <a:spLocks/>
          </p:cNvSpPr>
          <p:nvPr/>
        </p:nvSpPr>
        <p:spPr>
          <a:xfrm>
            <a:off x="10018046" y="5181599"/>
            <a:ext cx="1212900" cy="263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a:solidFill>
                  <a:schemeClr val="bg2">
                    <a:lumMod val="50000"/>
                  </a:schemeClr>
                </a:solidFill>
                <a:latin typeface="Montserrat" pitchFamily="2" charset="77"/>
              </a:rPr>
              <a:t>n</a:t>
            </a:r>
            <a:r>
              <a:rPr lang="en-GB" sz="1100" dirty="0">
                <a:solidFill>
                  <a:schemeClr val="bg2">
                    <a:lumMod val="50000"/>
                  </a:schemeClr>
                </a:solidFill>
                <a:latin typeface="Montserrat" pitchFamily="2" charset="77"/>
              </a:rPr>
              <a:t>=175</a:t>
            </a:r>
          </a:p>
        </p:txBody>
      </p:sp>
      <p:sp>
        <p:nvSpPr>
          <p:cNvPr id="18" name="Rectangle 17">
            <a:extLst>
              <a:ext uri="{FF2B5EF4-FFF2-40B4-BE49-F238E27FC236}">
                <a16:creationId xmlns:a16="http://schemas.microsoft.com/office/drawing/2014/main" id="{447CACD5-670E-1400-3634-8ACE0BB87DBC}"/>
              </a:ext>
            </a:extLst>
          </p:cNvPr>
          <p:cNvSpPr/>
          <p:nvPr/>
        </p:nvSpPr>
        <p:spPr>
          <a:xfrm>
            <a:off x="1178928" y="6276849"/>
            <a:ext cx="10043693" cy="458587"/>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lnSpc>
                <a:spcPct val="85000"/>
              </a:lnSpc>
            </a:pPr>
            <a:r>
              <a:rPr lang="en-US" sz="1400" dirty="0">
                <a:solidFill>
                  <a:schemeClr val="tx1"/>
                </a:solidFill>
                <a:latin typeface="Montserrat" panose="00000500000000000000" pitchFamily="2" charset="0"/>
              </a:rPr>
              <a:t>Concern is greatest in Munster and lowest in Connaught/Ulster that Nursing Home Care might not be locally available, when needed.</a:t>
            </a:r>
            <a:endParaRPr lang="en-US" sz="1400" b="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32260291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1_Office Theme">
  <a:themeElements>
    <a:clrScheme name="Coyne Research">
      <a:dk1>
        <a:srgbClr val="293040"/>
      </a:dk1>
      <a:lt1>
        <a:srgbClr val="FFFFFF"/>
      </a:lt1>
      <a:dk2>
        <a:srgbClr val="3F403F"/>
      </a:dk2>
      <a:lt2>
        <a:srgbClr val="9C9D9C"/>
      </a:lt2>
      <a:accent1>
        <a:srgbClr val="D00E59"/>
      </a:accent1>
      <a:accent2>
        <a:srgbClr val="D20176"/>
      </a:accent2>
      <a:accent3>
        <a:srgbClr val="891F77"/>
      </a:accent3>
      <a:accent4>
        <a:srgbClr val="784492"/>
      </a:accent4>
      <a:accent5>
        <a:srgbClr val="0084BE"/>
      </a:accent5>
      <a:accent6>
        <a:srgbClr val="81B530"/>
      </a:accent6>
      <a:hlink>
        <a:srgbClr val="D00E59"/>
      </a:hlink>
      <a:folHlink>
        <a:srgbClr val="F1F1F1"/>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oyne Research">
      <a:dk1>
        <a:srgbClr val="293040"/>
      </a:dk1>
      <a:lt1>
        <a:srgbClr val="FFFFFF"/>
      </a:lt1>
      <a:dk2>
        <a:srgbClr val="3F403F"/>
      </a:dk2>
      <a:lt2>
        <a:srgbClr val="9C9D9C"/>
      </a:lt2>
      <a:accent1>
        <a:srgbClr val="D00E59"/>
      </a:accent1>
      <a:accent2>
        <a:srgbClr val="D20176"/>
      </a:accent2>
      <a:accent3>
        <a:srgbClr val="891F77"/>
      </a:accent3>
      <a:accent4>
        <a:srgbClr val="784492"/>
      </a:accent4>
      <a:accent5>
        <a:srgbClr val="0084BE"/>
      </a:accent5>
      <a:accent6>
        <a:srgbClr val="81B530"/>
      </a:accent6>
      <a:hlink>
        <a:srgbClr val="D00E59"/>
      </a:hlink>
      <a:folHlink>
        <a:srgbClr val="F1F1F1"/>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6E83350ED08F48AD1297EE23105D5E" ma:contentTypeVersion="13" ma:contentTypeDescription="Create a new document." ma:contentTypeScope="" ma:versionID="8947f3aee852fdd509232dc4d55ac42d">
  <xsd:schema xmlns:xsd="http://www.w3.org/2001/XMLSchema" xmlns:xs="http://www.w3.org/2001/XMLSchema" xmlns:p="http://schemas.microsoft.com/office/2006/metadata/properties" xmlns:ns2="e05140df-f79f-4ae8-8f4d-97634075efef" xmlns:ns3="bbd18fb0-e741-4549-925a-acadd608a4e8" targetNamespace="http://schemas.microsoft.com/office/2006/metadata/properties" ma:root="true" ma:fieldsID="11e74f7d91eb8bda8a81425c18cb39d9" ns2:_="" ns3:_="">
    <xsd:import namespace="e05140df-f79f-4ae8-8f4d-97634075efef"/>
    <xsd:import namespace="bbd18fb0-e741-4549-925a-acadd608a4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140df-f79f-4ae8-8f4d-97634075e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df90d36-4846-4bfb-9120-4ec7ae19866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d18fb0-e741-4549-925a-acadd608a4e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a17c5ca-4181-4b88-a92d-2d388d7816a3}" ma:internalName="TaxCatchAll" ma:showField="CatchAllData" ma:web="bbd18fb0-e741-4549-925a-acadd608a4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bd18fb0-e741-4549-925a-acadd608a4e8" xsi:nil="true"/>
    <lcf76f155ced4ddcb4097134ff3c332f xmlns="e05140df-f79f-4ae8-8f4d-97634075ef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975598-E9E1-48E3-BC3A-D00913A15E2E}">
  <ds:schemaRefs>
    <ds:schemaRef ds:uri="http://schemas.microsoft.com/sharepoint/v3/contenttype/forms"/>
  </ds:schemaRefs>
</ds:datastoreItem>
</file>

<file path=customXml/itemProps2.xml><?xml version="1.0" encoding="utf-8"?>
<ds:datastoreItem xmlns:ds="http://schemas.openxmlformats.org/officeDocument/2006/customXml" ds:itemID="{A2228246-D265-422F-99D9-DA55796751F5}"/>
</file>

<file path=customXml/itemProps3.xml><?xml version="1.0" encoding="utf-8"?>
<ds:datastoreItem xmlns:ds="http://schemas.openxmlformats.org/officeDocument/2006/customXml" ds:itemID="{F076B9B7-9890-4FA7-A6EE-6936B119060D}">
  <ds:schemaRefs>
    <ds:schemaRef ds:uri="17f005b8-e59f-4478-a392-e93f4c0870d8"/>
    <ds:schemaRef ds:uri="aaf5ba7b-a4c5-48f4-ae87-ca5f5320d7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1454</Words>
  <Application>Microsoft Office PowerPoint</Application>
  <PresentationFormat>Widescreen</PresentationFormat>
  <Paragraphs>178</Paragraphs>
  <Slides>18</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Montserrat SemiBold</vt:lpstr>
      <vt:lpstr>Arial</vt:lpstr>
      <vt:lpstr>Calibri</vt:lpstr>
      <vt:lpstr>Montserrat ExtraLight</vt:lpstr>
      <vt:lpstr>Montserrat Light</vt:lpstr>
      <vt:lpstr>Montserrat</vt:lpstr>
      <vt:lpstr>Wingdings 2</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Concern over Potential Lack of Nursing Home Care in Local Community</vt:lpstr>
      <vt:lpstr>PowerPoint Presentation</vt:lpstr>
      <vt:lpstr>PowerPoint Presentation</vt:lpstr>
      <vt:lpstr>PowerPoint Presentation</vt:lpstr>
      <vt:lpstr>Attitudes towards Nursing Home Care in Ireland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Ready</dc:creator>
  <cp:lastModifiedBy>Tom Sheerin</cp:lastModifiedBy>
  <cp:revision>2</cp:revision>
  <cp:lastPrinted>2024-09-02T14:47:08Z</cp:lastPrinted>
  <dcterms:created xsi:type="dcterms:W3CDTF">2022-04-12T02:50:21Z</dcterms:created>
  <dcterms:modified xsi:type="dcterms:W3CDTF">2024-09-06T14:44:28Z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dicoChartLabels2Logos_Checked">
    <vt:bool>false</vt:bool>
  </property>
  <property fmtid="{D5CDD505-2E9C-101B-9397-08002B2CF9AE}" pid="3" name="IndicoChartLabels2Logos_Enabled">
    <vt:bool>false</vt:bool>
  </property>
  <property fmtid="{D5CDD505-2E9C-101B-9397-08002B2CF9AE}" pid="4" name="IndicoChartLabels2Table_Enabled">
    <vt:bool>false</vt:bool>
  </property>
  <property fmtid="{D5CDD505-2E9C-101B-9397-08002B2CF9AE}" pid="5" name="IndicoConditionalFormatting_Enabled">
    <vt:bool>false</vt:bool>
  </property>
  <property fmtid="{D5CDD505-2E9C-101B-9397-08002B2CF9AE}" pid="6" name="IndicoPane_Visible">
    <vt:bool>false</vt:bool>
  </property>
  <property fmtid="{D5CDD505-2E9C-101B-9397-08002B2CF9AE}" pid="7" name="IndicoShapeForPane_Selected">
    <vt:bool>false</vt:bool>
  </property>
  <property fmtid="{D5CDD505-2E9C-101B-9397-08002B2CF9AE}" pid="8" name="IndicoSortingEnabled">
    <vt:bool>false</vt:bool>
  </property>
  <property fmtid="{D5CDD505-2E9C-101B-9397-08002B2CF9AE}" pid="9" name="ContentTypeId">
    <vt:lpwstr>0x010100AC361F63E32A1049857FA6A4C1AAEACD</vt:lpwstr>
  </property>
  <property fmtid="{D5CDD505-2E9C-101B-9397-08002B2CF9AE}" pid="10" name="MediaServiceImageTags">
    <vt:lpwstr/>
  </property>
</Properties>
</file>